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1" r:id="rId2"/>
    <p:sldId id="2562" r:id="rId3"/>
    <p:sldId id="2563" r:id="rId4"/>
    <p:sldId id="2564" r:id="rId5"/>
    <p:sldId id="2565" r:id="rId6"/>
    <p:sldId id="2566" r:id="rId7"/>
    <p:sldId id="2567" r:id="rId8"/>
    <p:sldId id="2568" r:id="rId9"/>
    <p:sldId id="2570" r:id="rId10"/>
    <p:sldId id="2571" r:id="rId11"/>
    <p:sldId id="2572" r:id="rId12"/>
    <p:sldId id="2573" r:id="rId13"/>
    <p:sldId id="2574" r:id="rId14"/>
    <p:sldId id="2575" r:id="rId15"/>
    <p:sldId id="2576" r:id="rId16"/>
    <p:sldId id="2577" r:id="rId17"/>
    <p:sldId id="2578" r:id="rId18"/>
    <p:sldId id="2579" r:id="rId19"/>
    <p:sldId id="2580" r:id="rId20"/>
    <p:sldId id="2581" r:id="rId21"/>
    <p:sldId id="2582" r:id="rId22"/>
    <p:sldId id="2583" r:id="rId23"/>
    <p:sldId id="2584" r:id="rId24"/>
    <p:sldId id="2585" r:id="rId25"/>
    <p:sldId id="2586" r:id="rId26"/>
    <p:sldId id="2587" r:id="rId27"/>
    <p:sldId id="2588" r:id="rId28"/>
    <p:sldId id="2589" r:id="rId29"/>
    <p:sldId id="2590" r:id="rId30"/>
    <p:sldId id="2591" r:id="rId31"/>
    <p:sldId id="2592" r:id="rId32"/>
    <p:sldId id="2593" r:id="rId33"/>
    <p:sldId id="2594" r:id="rId34"/>
    <p:sldId id="2595" r:id="rId3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中州韻輸入方案之安裝與設定全面指引" id="{5ECE0091-1DEA-4030-B261-C113FB125718}">
          <p14:sldIdLst>
            <p14:sldId id="2561"/>
            <p14:sldId id="2562"/>
          </p14:sldIdLst>
        </p14:section>
        <p14:section name="中州韻輸入方案介紹" id="{CCE16F63-D883-4512-9558-40104D40C9CE}">
          <p14:sldIdLst>
            <p14:sldId id="2563"/>
            <p14:sldId id="2564"/>
            <p14:sldId id="2565"/>
            <p14:sldId id="2566"/>
          </p14:sldIdLst>
        </p14:section>
        <p14:section name="安裝準備工作" id="{2D2EE971-24B5-4AF7-A466-66CF9582544F}">
          <p14:sldIdLst>
            <p14:sldId id="2567"/>
            <p14:sldId id="2568"/>
            <p14:sldId id="2570"/>
          </p14:sldIdLst>
        </p14:section>
        <p14:section name="安裝中州韻（RIME）輸入引擎" id="{12FE0BE4-B3A3-4471-AB7B-FF5C57AEFABF}">
          <p14:sldIdLst>
            <p14:sldId id="2571"/>
            <p14:sldId id="2572"/>
            <p14:sldId id="2573"/>
            <p14:sldId id="2574"/>
          </p14:sldIdLst>
        </p14:section>
        <p14:section name="中州韻輸入方案安裝步驟" id="{7FEFBA96-6BF1-45C2-A8DD-E0A02047E1C1}">
          <p14:sldIdLst>
            <p14:sldId id="2575"/>
            <p14:sldId id="2576"/>
            <p14:sldId id="2577"/>
            <p14:sldId id="2578"/>
          </p14:sldIdLst>
        </p14:section>
        <p14:section name="小狼毫輸入法簡介與應用" id="{19974712-A34C-49B5-8D5F-01CFF6811DDA}">
          <p14:sldIdLst>
            <p14:sldId id="2579"/>
            <p14:sldId id="2580"/>
            <p14:sldId id="2581"/>
            <p14:sldId id="2582"/>
          </p14:sldIdLst>
        </p14:section>
        <p14:section name="輸入方案設定與自訂" id="{CD80BC35-6B0C-4D41-962E-F030589EAD9C}">
          <p14:sldIdLst>
            <p14:sldId id="2583"/>
            <p14:sldId id="2584"/>
            <p14:sldId id="2585"/>
            <p14:sldId id="2586"/>
          </p14:sldIdLst>
        </p14:section>
        <p14:section name="字典檔管理與自我擴充新字" id="{A5BDCEAE-C807-463B-B389-0D990AC7CF41}">
          <p14:sldIdLst>
            <p14:sldId id="2587"/>
            <p14:sldId id="2588"/>
            <p14:sldId id="2589"/>
            <p14:sldId id="2590"/>
          </p14:sldIdLst>
        </p14:section>
        <p14:section name="常見問題與疑難排解" id="{B33A8BD6-FC5B-4DBF-9C90-8161253375DB}">
          <p14:sldIdLst>
            <p14:sldId id="2591"/>
            <p14:sldId id="2592"/>
            <p14:sldId id="2593"/>
            <p14:sldId id="2594"/>
          </p14:sldIdLst>
        </p14:section>
        <p14:section name="結論" id="{5202446C-1ADF-49FE-A211-30D5E8F62D3A}">
          <p14:sldIdLst>
            <p14:sldId id="25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94675" autoAdjust="0"/>
  </p:normalViewPr>
  <p:slideViewPr>
    <p:cSldViewPr snapToGrid="0" showGuides="1">
      <p:cViewPr varScale="1">
        <p:scale>
          <a:sx n="63" d="100"/>
          <a:sy n="63" d="100"/>
        </p:scale>
        <p:origin x="96" y="5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-6" y="-18"/>
    </p:cViewPr>
  </p:notesTextViewPr>
  <p:sorterViewPr>
    <p:cViewPr>
      <p:scale>
        <a:sx n="100" d="100"/>
        <a:sy n="100" d="100"/>
      </p:scale>
      <p:origin x="0" y="-79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776B06-89B3-48F4-9C04-800D140C748F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AEE3E2B1-E08D-418A-9C6D-B77A1640739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zh-TW"/>
            <a:t>網路連線不穩</a:t>
          </a:r>
        </a:p>
      </dgm:t>
    </dgm:pt>
    <dgm:pt modelId="{6720D970-74EA-4870-8CCF-3677B7F80E3D}" type="parTrans" cxnId="{4F28461C-390F-4011-907B-A9B72EC93FC8}">
      <dgm:prSet/>
      <dgm:spPr/>
      <dgm:t>
        <a:bodyPr/>
        <a:lstStyle/>
        <a:p>
          <a:endParaRPr lang="zh-TW" altLang="en-US"/>
        </a:p>
      </dgm:t>
    </dgm:pt>
    <dgm:pt modelId="{F03D1071-6804-4C97-8C32-1EF896B58E0C}" type="sibTrans" cxnId="{4F28461C-390F-4011-907B-A9B72EC93FC8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zh-TW" altLang="en-US"/>
        </a:p>
      </dgm:t>
    </dgm:pt>
    <dgm:pt modelId="{CC641DC0-7C75-45AB-9E3B-1D5BDB79EFE9}">
      <dgm:prSet/>
      <dgm:spPr/>
      <dgm:t>
        <a:bodyPr/>
        <a:lstStyle/>
        <a:p>
          <a:pPr>
            <a:lnSpc>
              <a:spcPct val="100000"/>
            </a:lnSpc>
          </a:pPr>
          <a:r>
            <a:rPr lang="zh-TW"/>
            <a:t>網路連線不穩可能導致安裝失敗，應檢查網路設定並確保穩定連線。</a:t>
          </a:r>
        </a:p>
      </dgm:t>
    </dgm:pt>
    <dgm:pt modelId="{EC540BBD-429B-4289-942B-82418FCDCB44}" type="parTrans" cxnId="{4AB976A4-A3D9-4152-8EB6-2EFF9770C507}">
      <dgm:prSet/>
      <dgm:spPr/>
      <dgm:t>
        <a:bodyPr/>
        <a:lstStyle/>
        <a:p>
          <a:endParaRPr lang="zh-TW" altLang="en-US"/>
        </a:p>
      </dgm:t>
    </dgm:pt>
    <dgm:pt modelId="{6ACC8882-8969-4AE0-95BE-B98D51B45244}" type="sibTrans" cxnId="{4AB976A4-A3D9-4152-8EB6-2EFF9770C507}">
      <dgm:prSet/>
      <dgm:spPr/>
      <dgm:t>
        <a:bodyPr/>
        <a:lstStyle/>
        <a:p>
          <a:endParaRPr lang="zh-TW" altLang="en-US"/>
        </a:p>
      </dgm:t>
    </dgm:pt>
    <dgm:pt modelId="{ED2A2C39-4455-4FFE-BCBB-8D25BF991E2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zh-TW"/>
            <a:t>磁碟空間不足</a:t>
          </a:r>
        </a:p>
      </dgm:t>
    </dgm:pt>
    <dgm:pt modelId="{2C6840CF-D205-458F-8A16-6826E47B28CB}" type="parTrans" cxnId="{9E5E49FE-8137-4038-A370-0ADE07A5FA1D}">
      <dgm:prSet/>
      <dgm:spPr/>
      <dgm:t>
        <a:bodyPr/>
        <a:lstStyle/>
        <a:p>
          <a:endParaRPr lang="zh-TW" altLang="en-US"/>
        </a:p>
      </dgm:t>
    </dgm:pt>
    <dgm:pt modelId="{7863D86C-6E45-402C-B60B-2633BC60DD68}" type="sibTrans" cxnId="{9E5E49FE-8137-4038-A370-0ADE07A5FA1D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zh-TW" altLang="en-US"/>
        </a:p>
      </dgm:t>
    </dgm:pt>
    <dgm:pt modelId="{3AADAF06-0DF1-44B8-9CEE-9A9855A07146}">
      <dgm:prSet/>
      <dgm:spPr/>
      <dgm:t>
        <a:bodyPr/>
        <a:lstStyle/>
        <a:p>
          <a:pPr>
            <a:lnSpc>
              <a:spcPct val="100000"/>
            </a:lnSpc>
          </a:pPr>
          <a:r>
            <a:rPr lang="zh-TW"/>
            <a:t>磁碟空間不足會阻礙安裝，建議清理磁碟或增加可用空間。</a:t>
          </a:r>
        </a:p>
      </dgm:t>
    </dgm:pt>
    <dgm:pt modelId="{7A9DEC82-7FC4-4810-9A80-A0EE67A7B3AF}" type="parTrans" cxnId="{76326F1C-8BFC-4E31-B46D-1B30376ACB95}">
      <dgm:prSet/>
      <dgm:spPr/>
      <dgm:t>
        <a:bodyPr/>
        <a:lstStyle/>
        <a:p>
          <a:endParaRPr lang="zh-TW" altLang="en-US"/>
        </a:p>
      </dgm:t>
    </dgm:pt>
    <dgm:pt modelId="{19942E8E-FD0D-4FB8-9D43-9887062671FA}" type="sibTrans" cxnId="{76326F1C-8BFC-4E31-B46D-1B30376ACB95}">
      <dgm:prSet/>
      <dgm:spPr/>
      <dgm:t>
        <a:bodyPr/>
        <a:lstStyle/>
        <a:p>
          <a:endParaRPr lang="zh-TW" altLang="en-US"/>
        </a:p>
      </dgm:t>
    </dgm:pt>
    <dgm:pt modelId="{019AC644-0B1A-43D2-B50B-91946D4EEA7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zh-TW"/>
            <a:t>系統權限限制</a:t>
          </a:r>
        </a:p>
      </dgm:t>
    </dgm:pt>
    <dgm:pt modelId="{899FBEAA-CA89-4B5E-A37B-43CD81074CB1}" type="parTrans" cxnId="{8F2CD29E-7CC5-4E11-B5D9-807DF8E4AB93}">
      <dgm:prSet/>
      <dgm:spPr/>
      <dgm:t>
        <a:bodyPr/>
        <a:lstStyle/>
        <a:p>
          <a:endParaRPr lang="zh-TW" altLang="en-US"/>
        </a:p>
      </dgm:t>
    </dgm:pt>
    <dgm:pt modelId="{2F3C0D3E-D502-4354-89E8-FE9A887CAA3F}" type="sibTrans" cxnId="{8F2CD29E-7CC5-4E11-B5D9-807DF8E4AB93}">
      <dgm:prSet/>
      <dgm:spPr/>
      <dgm:t>
        <a:bodyPr/>
        <a:lstStyle/>
        <a:p>
          <a:endParaRPr lang="zh-TW" altLang="en-US"/>
        </a:p>
      </dgm:t>
    </dgm:pt>
    <dgm:pt modelId="{C6675244-3D13-4C6C-A927-09704BD4DD31}">
      <dgm:prSet/>
      <dgm:spPr/>
      <dgm:t>
        <a:bodyPr/>
        <a:lstStyle/>
        <a:p>
          <a:pPr>
            <a:lnSpc>
              <a:spcPct val="100000"/>
            </a:lnSpc>
          </a:pPr>
          <a:r>
            <a:rPr lang="zh-TW"/>
            <a:t>系統權限不足可能影響安裝進程，需確保具有管理員權限。</a:t>
          </a:r>
        </a:p>
      </dgm:t>
    </dgm:pt>
    <dgm:pt modelId="{107B6DE1-B46D-46A4-90B0-857000502FAC}" type="parTrans" cxnId="{70D8E27A-5101-4322-98B7-04FB040FF5D7}">
      <dgm:prSet/>
      <dgm:spPr/>
      <dgm:t>
        <a:bodyPr/>
        <a:lstStyle/>
        <a:p>
          <a:endParaRPr lang="zh-TW" altLang="en-US"/>
        </a:p>
      </dgm:t>
    </dgm:pt>
    <dgm:pt modelId="{476A3188-4E97-43F1-8B97-7AC156D9EAE7}" type="sibTrans" cxnId="{70D8E27A-5101-4322-98B7-04FB040FF5D7}">
      <dgm:prSet/>
      <dgm:spPr/>
      <dgm:t>
        <a:bodyPr/>
        <a:lstStyle/>
        <a:p>
          <a:endParaRPr lang="zh-TW" altLang="en-US"/>
        </a:p>
      </dgm:t>
    </dgm:pt>
    <dgm:pt modelId="{F5FE11E4-EDAD-480A-A2A8-5E0264867144}" type="pres">
      <dgm:prSet presAssocID="{3B776B06-89B3-48F4-9C04-800D140C748F}" presName="Root" presStyleCnt="0">
        <dgm:presLayoutVars>
          <dgm:dir/>
          <dgm:resizeHandles val="exact"/>
        </dgm:presLayoutVars>
      </dgm:prSet>
      <dgm:spPr/>
    </dgm:pt>
    <dgm:pt modelId="{FF3D51EC-9F3C-4ACE-9D60-4CDB26816C6F}" type="pres">
      <dgm:prSet presAssocID="{AEE3E2B1-E08D-418A-9C6D-B77A16407396}" presName="Composite" presStyleCnt="0"/>
      <dgm:spPr/>
    </dgm:pt>
    <dgm:pt modelId="{4F33F606-5B9F-4F75-BE02-1F83ADE5BD65}" type="pres">
      <dgm:prSet presAssocID="{AEE3E2B1-E08D-418A-9C6D-B77A16407396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3" r="23205" b="-3"/>
          <a:stretch/>
        </a:blipFill>
      </dgm:spPr>
      <dgm:extLst>
        <a:ext uri="{E40237B7-FDA0-4F09-8148-C483321AD2D9}">
          <dgm14:cNvPr xmlns:dgm14="http://schemas.microsoft.com/office/drawing/2010/diagram" id="0" name="" descr="霓虹燈元素"/>
        </a:ext>
      </dgm:extLst>
    </dgm:pt>
    <dgm:pt modelId="{4C6E324C-CE8C-4432-9C74-CFCA9EC81970}" type="pres">
      <dgm:prSet presAssocID="{AEE3E2B1-E08D-418A-9C6D-B77A16407396}" presName="Subtitle" presStyleLbl="revTx" presStyleIdx="0" presStyleCnt="6">
        <dgm:presLayoutVars>
          <dgm:chMax val="0"/>
          <dgm:bulletEnabled/>
        </dgm:presLayoutVars>
      </dgm:prSet>
      <dgm:spPr/>
    </dgm:pt>
    <dgm:pt modelId="{6BE6A99D-C682-463F-BDFE-A7D40D6BA1E6}" type="pres">
      <dgm:prSet presAssocID="{AEE3E2B1-E08D-418A-9C6D-B77A16407396}" presName="Description" presStyleLbl="revTx" presStyleIdx="1" presStyleCnt="6">
        <dgm:presLayoutVars>
          <dgm:bulletEnabled/>
        </dgm:presLayoutVars>
      </dgm:prSet>
      <dgm:spPr/>
    </dgm:pt>
    <dgm:pt modelId="{B719D7A4-E76D-484A-B0B8-02F1A84CEB83}" type="pres">
      <dgm:prSet presAssocID="{F03D1071-6804-4C97-8C32-1EF896B58E0C}" presName="sibTrans" presStyleLbl="sibTrans2D1" presStyleIdx="0" presStyleCnt="0"/>
      <dgm:spPr/>
    </dgm:pt>
    <dgm:pt modelId="{EF5743A2-9AAC-409B-AB8E-810D6FB17340}" type="pres">
      <dgm:prSet presAssocID="{ED2A2C39-4455-4FFE-BCBB-8D25BF991E26}" presName="Composite" presStyleCnt="0"/>
      <dgm:spPr/>
    </dgm:pt>
    <dgm:pt modelId="{664AAD64-3E4F-4933-BBDE-5694A83A43A7}" type="pres">
      <dgm:prSet presAssocID="{ED2A2C39-4455-4FFE-BCBB-8D25BF991E26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4" r="30193" b="-6"/>
          <a:stretch/>
        </a:blipFill>
      </dgm:spPr>
      <dgm:extLst>
        <a:ext uri="{E40237B7-FDA0-4F09-8148-C483321AD2D9}">
          <dgm14:cNvPr xmlns:dgm14="http://schemas.microsoft.com/office/drawing/2010/diagram" id="0" name="" descr="電腦圖示存檔"/>
        </a:ext>
      </dgm:extLst>
    </dgm:pt>
    <dgm:pt modelId="{0D7F03A3-254B-475E-92DA-E0CADDBC4A77}" type="pres">
      <dgm:prSet presAssocID="{ED2A2C39-4455-4FFE-BCBB-8D25BF991E26}" presName="Subtitle" presStyleLbl="revTx" presStyleIdx="2" presStyleCnt="6">
        <dgm:presLayoutVars>
          <dgm:chMax val="0"/>
          <dgm:bulletEnabled/>
        </dgm:presLayoutVars>
      </dgm:prSet>
      <dgm:spPr/>
    </dgm:pt>
    <dgm:pt modelId="{C4B1FDF3-DD48-4956-8FC6-28F2913702CB}" type="pres">
      <dgm:prSet presAssocID="{ED2A2C39-4455-4FFE-BCBB-8D25BF991E26}" presName="Description" presStyleLbl="revTx" presStyleIdx="3" presStyleCnt="6">
        <dgm:presLayoutVars>
          <dgm:bulletEnabled/>
        </dgm:presLayoutVars>
      </dgm:prSet>
      <dgm:spPr/>
    </dgm:pt>
    <dgm:pt modelId="{6B499D09-5971-4BC4-9114-3E3BF0E5CA9F}" type="pres">
      <dgm:prSet presAssocID="{7863D86C-6E45-402C-B60B-2633BC60DD68}" presName="sibTrans" presStyleLbl="sibTrans2D1" presStyleIdx="0" presStyleCnt="0"/>
      <dgm:spPr/>
    </dgm:pt>
    <dgm:pt modelId="{D9AFF863-D761-43A8-9961-5DCCC8A0DDDE}" type="pres">
      <dgm:prSet presAssocID="{019AC644-0B1A-43D2-B50B-91946D4EEA7B}" presName="Composite" presStyleCnt="0"/>
      <dgm:spPr/>
    </dgm:pt>
    <dgm:pt modelId="{6490F4E4-60C8-4A7A-A241-24F5667B584B}" type="pres">
      <dgm:prSet presAssocID="{019AC644-0B1A-43D2-B50B-91946D4EEA7B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0" r="18889" b="-3"/>
          <a:stretch/>
        </a:blipFill>
      </dgm:spPr>
      <dgm:extLst>
        <a:ext uri="{E40237B7-FDA0-4F09-8148-C483321AD2D9}">
          <dgm14:cNvPr xmlns:dgm14="http://schemas.microsoft.com/office/drawing/2010/diagram" id="0" name="" descr="在電腦上工作的男人"/>
        </a:ext>
      </dgm:extLst>
    </dgm:pt>
    <dgm:pt modelId="{79A8AA17-C708-49B5-9BB2-F247352E1B52}" type="pres">
      <dgm:prSet presAssocID="{019AC644-0B1A-43D2-B50B-91946D4EEA7B}" presName="Subtitle" presStyleLbl="revTx" presStyleIdx="4" presStyleCnt="6">
        <dgm:presLayoutVars>
          <dgm:chMax val="0"/>
          <dgm:bulletEnabled/>
        </dgm:presLayoutVars>
      </dgm:prSet>
      <dgm:spPr/>
    </dgm:pt>
    <dgm:pt modelId="{93980CC5-28D8-4034-A698-33EB69B3F9F3}" type="pres">
      <dgm:prSet presAssocID="{019AC644-0B1A-43D2-B50B-91946D4EEA7B}" presName="Description" presStyleLbl="revTx" presStyleIdx="5" presStyleCnt="6">
        <dgm:presLayoutVars>
          <dgm:bulletEnabled/>
        </dgm:presLayoutVars>
      </dgm:prSet>
      <dgm:spPr/>
    </dgm:pt>
  </dgm:ptLst>
  <dgm:cxnLst>
    <dgm:cxn modelId="{4F28461C-390F-4011-907B-A9B72EC93FC8}" srcId="{3B776B06-89B3-48F4-9C04-800D140C748F}" destId="{AEE3E2B1-E08D-418A-9C6D-B77A16407396}" srcOrd="0" destOrd="0" parTransId="{6720D970-74EA-4870-8CCF-3677B7F80E3D}" sibTransId="{F03D1071-6804-4C97-8C32-1EF896B58E0C}"/>
    <dgm:cxn modelId="{76326F1C-8BFC-4E31-B46D-1B30376ACB95}" srcId="{ED2A2C39-4455-4FFE-BCBB-8D25BF991E26}" destId="{3AADAF06-0DF1-44B8-9CEE-9A9855A07146}" srcOrd="0" destOrd="0" parTransId="{7A9DEC82-7FC4-4810-9A80-A0EE67A7B3AF}" sibTransId="{19942E8E-FD0D-4FB8-9D43-9887062671FA}"/>
    <dgm:cxn modelId="{B687EB6E-7ED6-4DDC-9278-99A409D58DDE}" type="presOf" srcId="{ED2A2C39-4455-4FFE-BCBB-8D25BF991E26}" destId="{0D7F03A3-254B-475E-92DA-E0CADDBC4A77}" srcOrd="0" destOrd="0" presId="urn:microsoft.com/office/officeart/2024/3/layout/verticalVisualTextBlock1"/>
    <dgm:cxn modelId="{ABFBC35A-EFD3-448D-8DE2-7890694B5ECF}" type="presOf" srcId="{7863D86C-6E45-402C-B60B-2633BC60DD68}" destId="{6B499D09-5971-4BC4-9114-3E3BF0E5CA9F}" srcOrd="0" destOrd="0" presId="urn:microsoft.com/office/officeart/2024/3/layout/verticalVisualTextBlock1"/>
    <dgm:cxn modelId="{70D8E27A-5101-4322-98B7-04FB040FF5D7}" srcId="{019AC644-0B1A-43D2-B50B-91946D4EEA7B}" destId="{C6675244-3D13-4C6C-A927-09704BD4DD31}" srcOrd="0" destOrd="0" parTransId="{107B6DE1-B46D-46A4-90B0-857000502FAC}" sibTransId="{476A3188-4E97-43F1-8B97-7AC156D9EAE7}"/>
    <dgm:cxn modelId="{344A4C99-BAE0-4D15-B740-8039C3ED15D5}" type="presOf" srcId="{AEE3E2B1-E08D-418A-9C6D-B77A16407396}" destId="{4C6E324C-CE8C-4432-9C74-CFCA9EC81970}" srcOrd="0" destOrd="0" presId="urn:microsoft.com/office/officeart/2024/3/layout/verticalVisualTextBlock1"/>
    <dgm:cxn modelId="{8F2CD29E-7CC5-4E11-B5D9-807DF8E4AB93}" srcId="{3B776B06-89B3-48F4-9C04-800D140C748F}" destId="{019AC644-0B1A-43D2-B50B-91946D4EEA7B}" srcOrd="2" destOrd="0" parTransId="{899FBEAA-CA89-4B5E-A37B-43CD81074CB1}" sibTransId="{2F3C0D3E-D502-4354-89E8-FE9A887CAA3F}"/>
    <dgm:cxn modelId="{4AB976A4-A3D9-4152-8EB6-2EFF9770C507}" srcId="{AEE3E2B1-E08D-418A-9C6D-B77A16407396}" destId="{CC641DC0-7C75-45AB-9E3B-1D5BDB79EFE9}" srcOrd="0" destOrd="0" parTransId="{EC540BBD-429B-4289-942B-82418FCDCB44}" sibTransId="{6ACC8882-8969-4AE0-95BE-B98D51B45244}"/>
    <dgm:cxn modelId="{EAEE44B3-0A29-42C3-84BA-5269045CFAE0}" type="presOf" srcId="{CC641DC0-7C75-45AB-9E3B-1D5BDB79EFE9}" destId="{6BE6A99D-C682-463F-BDFE-A7D40D6BA1E6}" srcOrd="0" destOrd="0" presId="urn:microsoft.com/office/officeart/2024/3/layout/verticalVisualTextBlock1"/>
    <dgm:cxn modelId="{7F746FD3-CE04-4257-BE21-06DA38C2C38F}" type="presOf" srcId="{F03D1071-6804-4C97-8C32-1EF896B58E0C}" destId="{B719D7A4-E76D-484A-B0B8-02F1A84CEB83}" srcOrd="0" destOrd="0" presId="urn:microsoft.com/office/officeart/2024/3/layout/verticalVisualTextBlock1"/>
    <dgm:cxn modelId="{8A3164D7-5F11-4756-83DA-F6544E3B652F}" type="presOf" srcId="{3AADAF06-0DF1-44B8-9CEE-9A9855A07146}" destId="{C4B1FDF3-DD48-4956-8FC6-28F2913702CB}" srcOrd="0" destOrd="0" presId="urn:microsoft.com/office/officeart/2024/3/layout/verticalVisualTextBlock1"/>
    <dgm:cxn modelId="{ED5C4EE9-3067-4A29-8759-2D2E3923F07D}" type="presOf" srcId="{C6675244-3D13-4C6C-A927-09704BD4DD31}" destId="{93980CC5-28D8-4034-A698-33EB69B3F9F3}" srcOrd="0" destOrd="0" presId="urn:microsoft.com/office/officeart/2024/3/layout/verticalVisualTextBlock1"/>
    <dgm:cxn modelId="{594CECEC-C4E9-47AC-BA5B-8FA3D5C06472}" type="presOf" srcId="{3B776B06-89B3-48F4-9C04-800D140C748F}" destId="{F5FE11E4-EDAD-480A-A2A8-5E0264867144}" srcOrd="0" destOrd="0" presId="urn:microsoft.com/office/officeart/2024/3/layout/verticalVisualTextBlock1"/>
    <dgm:cxn modelId="{0EEDAFF8-4CDE-41D7-834F-529E02170446}" type="presOf" srcId="{019AC644-0B1A-43D2-B50B-91946D4EEA7B}" destId="{79A8AA17-C708-49B5-9BB2-F247352E1B52}" srcOrd="0" destOrd="0" presId="urn:microsoft.com/office/officeart/2024/3/layout/verticalVisualTextBlock1"/>
    <dgm:cxn modelId="{9E5E49FE-8137-4038-A370-0ADE07A5FA1D}" srcId="{3B776B06-89B3-48F4-9C04-800D140C748F}" destId="{ED2A2C39-4455-4FFE-BCBB-8D25BF991E26}" srcOrd="1" destOrd="0" parTransId="{2C6840CF-D205-458F-8A16-6826E47B28CB}" sibTransId="{7863D86C-6E45-402C-B60B-2633BC60DD68}"/>
    <dgm:cxn modelId="{83CA5B5D-A04F-42FE-89D0-3E1FDB8A1744}" type="presParOf" srcId="{F5FE11E4-EDAD-480A-A2A8-5E0264867144}" destId="{FF3D51EC-9F3C-4ACE-9D60-4CDB26816C6F}" srcOrd="0" destOrd="0" presId="urn:microsoft.com/office/officeart/2024/3/layout/verticalVisualTextBlock1"/>
    <dgm:cxn modelId="{93B886F3-2290-4B5B-AF23-32571F81CB35}" type="presParOf" srcId="{FF3D51EC-9F3C-4ACE-9D60-4CDB26816C6F}" destId="{4F33F606-5B9F-4F75-BE02-1F83ADE5BD65}" srcOrd="0" destOrd="0" presId="urn:microsoft.com/office/officeart/2024/3/layout/verticalVisualTextBlock1"/>
    <dgm:cxn modelId="{9AEBBA6D-D889-46FC-832B-38EC6E24806D}" type="presParOf" srcId="{FF3D51EC-9F3C-4ACE-9D60-4CDB26816C6F}" destId="{4C6E324C-CE8C-4432-9C74-CFCA9EC81970}" srcOrd="1" destOrd="0" presId="urn:microsoft.com/office/officeart/2024/3/layout/verticalVisualTextBlock1"/>
    <dgm:cxn modelId="{2D6B7A99-9A93-42A1-9F11-4F6A5BEEEF5F}" type="presParOf" srcId="{FF3D51EC-9F3C-4ACE-9D60-4CDB26816C6F}" destId="{6BE6A99D-C682-463F-BDFE-A7D40D6BA1E6}" srcOrd="2" destOrd="0" presId="urn:microsoft.com/office/officeart/2024/3/layout/verticalVisualTextBlock1"/>
    <dgm:cxn modelId="{6CD22F18-A035-42A6-B9E0-6E90B819F021}" type="presParOf" srcId="{F5FE11E4-EDAD-480A-A2A8-5E0264867144}" destId="{B719D7A4-E76D-484A-B0B8-02F1A84CEB83}" srcOrd="1" destOrd="0" presId="urn:microsoft.com/office/officeart/2024/3/layout/verticalVisualTextBlock1"/>
    <dgm:cxn modelId="{1194927B-1F91-4E82-AE14-9E4F18881F6C}" type="presParOf" srcId="{F5FE11E4-EDAD-480A-A2A8-5E0264867144}" destId="{EF5743A2-9AAC-409B-AB8E-810D6FB17340}" srcOrd="2" destOrd="0" presId="urn:microsoft.com/office/officeart/2024/3/layout/verticalVisualTextBlock1"/>
    <dgm:cxn modelId="{61F46618-B797-47E0-BEF8-53066441A3C7}" type="presParOf" srcId="{EF5743A2-9AAC-409B-AB8E-810D6FB17340}" destId="{664AAD64-3E4F-4933-BBDE-5694A83A43A7}" srcOrd="0" destOrd="0" presId="urn:microsoft.com/office/officeart/2024/3/layout/verticalVisualTextBlock1"/>
    <dgm:cxn modelId="{8CFF7E2D-7FC3-4B96-9D54-5E35BBC2F373}" type="presParOf" srcId="{EF5743A2-9AAC-409B-AB8E-810D6FB17340}" destId="{0D7F03A3-254B-475E-92DA-E0CADDBC4A77}" srcOrd="1" destOrd="0" presId="urn:microsoft.com/office/officeart/2024/3/layout/verticalVisualTextBlock1"/>
    <dgm:cxn modelId="{1DB72629-6609-4857-A86C-F77082CCF2A6}" type="presParOf" srcId="{EF5743A2-9AAC-409B-AB8E-810D6FB17340}" destId="{C4B1FDF3-DD48-4956-8FC6-28F2913702CB}" srcOrd="2" destOrd="0" presId="urn:microsoft.com/office/officeart/2024/3/layout/verticalVisualTextBlock1"/>
    <dgm:cxn modelId="{8877DDA0-76FF-4FC4-88DA-65C8BBA36A35}" type="presParOf" srcId="{F5FE11E4-EDAD-480A-A2A8-5E0264867144}" destId="{6B499D09-5971-4BC4-9114-3E3BF0E5CA9F}" srcOrd="3" destOrd="0" presId="urn:microsoft.com/office/officeart/2024/3/layout/verticalVisualTextBlock1"/>
    <dgm:cxn modelId="{46EFF866-DBCF-43B5-AA40-53EE31761120}" type="presParOf" srcId="{F5FE11E4-EDAD-480A-A2A8-5E0264867144}" destId="{D9AFF863-D761-43A8-9961-5DCCC8A0DDDE}" srcOrd="4" destOrd="0" presId="urn:microsoft.com/office/officeart/2024/3/layout/verticalVisualTextBlock1"/>
    <dgm:cxn modelId="{75989ECF-C43D-4030-B917-8649EBEFB606}" type="presParOf" srcId="{D9AFF863-D761-43A8-9961-5DCCC8A0DDDE}" destId="{6490F4E4-60C8-4A7A-A241-24F5667B584B}" srcOrd="0" destOrd="0" presId="urn:microsoft.com/office/officeart/2024/3/layout/verticalVisualTextBlock1"/>
    <dgm:cxn modelId="{546C572F-63D9-4D66-80E5-A495021B0872}" type="presParOf" srcId="{D9AFF863-D761-43A8-9961-5DCCC8A0DDDE}" destId="{79A8AA17-C708-49B5-9BB2-F247352E1B52}" srcOrd="1" destOrd="0" presId="urn:microsoft.com/office/officeart/2024/3/layout/verticalVisualTextBlock1"/>
    <dgm:cxn modelId="{3C4210F9-7776-4F35-B3D7-AFD2288A4BE1}" type="presParOf" srcId="{D9AFF863-D761-43A8-9961-5DCCC8A0DDDE}" destId="{93980CC5-28D8-4034-A698-33EB69B3F9F3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1BFD56-FC84-4795-A340-99DF5996C07E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2588B811-B19C-4773-964C-6C6F00F601F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zh-TW"/>
            <a:t>Windows系統安裝</a:t>
          </a:r>
        </a:p>
      </dgm:t>
    </dgm:pt>
    <dgm:pt modelId="{9CC4B8AF-F881-45B2-9F6A-995C3BA0C7F1}" type="parTrans" cxnId="{045BDACE-B2E5-4C13-BEA9-E270999D06BD}">
      <dgm:prSet/>
      <dgm:spPr/>
      <dgm:t>
        <a:bodyPr/>
        <a:lstStyle/>
        <a:p>
          <a:endParaRPr lang="zh-TW" altLang="en-US"/>
        </a:p>
      </dgm:t>
    </dgm:pt>
    <dgm:pt modelId="{9314DF49-F34B-45B2-ACD8-110497A3DEC2}" type="sibTrans" cxnId="{045BDACE-B2E5-4C13-BEA9-E270999D06BD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zh-TW" altLang="en-US"/>
        </a:p>
      </dgm:t>
    </dgm:pt>
    <dgm:pt modelId="{1C6A1C80-A9EC-4428-BA14-773E3C2792CD}">
      <dgm:prSet/>
      <dgm:spPr/>
      <dgm:t>
        <a:bodyPr/>
        <a:lstStyle/>
        <a:p>
          <a:pPr>
            <a:lnSpc>
              <a:spcPct val="100000"/>
            </a:lnSpc>
          </a:pPr>
          <a:r>
            <a:rPr lang="zh-TW"/>
            <a:t>介紹如何下載並執行RIME安裝程式，完成Windows系統上的安裝流程。</a:t>
          </a:r>
        </a:p>
      </dgm:t>
    </dgm:pt>
    <dgm:pt modelId="{1DC2D74F-F602-40A3-92B3-5A710E3504AA}" type="parTrans" cxnId="{BC6C072C-1D6A-46D4-BE66-4427ED3B871A}">
      <dgm:prSet/>
      <dgm:spPr/>
      <dgm:t>
        <a:bodyPr/>
        <a:lstStyle/>
        <a:p>
          <a:endParaRPr lang="zh-TW" altLang="en-US"/>
        </a:p>
      </dgm:t>
    </dgm:pt>
    <dgm:pt modelId="{E68641C9-A61D-44E7-BCBA-3503F8E9E3EA}" type="sibTrans" cxnId="{BC6C072C-1D6A-46D4-BE66-4427ED3B871A}">
      <dgm:prSet/>
      <dgm:spPr/>
      <dgm:t>
        <a:bodyPr/>
        <a:lstStyle/>
        <a:p>
          <a:endParaRPr lang="zh-TW" altLang="en-US"/>
        </a:p>
      </dgm:t>
    </dgm:pt>
    <dgm:pt modelId="{10519CF6-19D7-4198-B426-67A1E741390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zh-TW"/>
            <a:t>macOS系統安裝</a:t>
          </a:r>
        </a:p>
      </dgm:t>
    </dgm:pt>
    <dgm:pt modelId="{F2B5E3F7-D54A-46DE-8FEC-697EA219ECC5}" type="parTrans" cxnId="{5C2F67D7-E3CC-4E02-B858-F51CEBA38DC1}">
      <dgm:prSet/>
      <dgm:spPr/>
      <dgm:t>
        <a:bodyPr/>
        <a:lstStyle/>
        <a:p>
          <a:endParaRPr lang="zh-TW" altLang="en-US"/>
        </a:p>
      </dgm:t>
    </dgm:pt>
    <dgm:pt modelId="{3977A839-2A5D-4A6E-9A92-A28B242F69D4}" type="sibTrans" cxnId="{5C2F67D7-E3CC-4E02-B858-F51CEBA38DC1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zh-TW" altLang="en-US"/>
        </a:p>
      </dgm:t>
    </dgm:pt>
    <dgm:pt modelId="{B0F9A19E-6F7E-46DC-BD62-1AFB3920DC9C}">
      <dgm:prSet/>
      <dgm:spPr/>
      <dgm:t>
        <a:bodyPr/>
        <a:lstStyle/>
        <a:p>
          <a:pPr>
            <a:lnSpc>
              <a:spcPct val="100000"/>
            </a:lnSpc>
          </a:pPr>
          <a:r>
            <a:rPr lang="zh-TW"/>
            <a:t>說明在macOS系統中下載、安裝及設定RIME的完整步驟。</a:t>
          </a:r>
        </a:p>
      </dgm:t>
    </dgm:pt>
    <dgm:pt modelId="{9AB354E8-9963-4C3A-ABCE-69F0BA830469}" type="parTrans" cxnId="{8586DBC4-42B8-4994-980F-90AE5BA6F5E9}">
      <dgm:prSet/>
      <dgm:spPr/>
      <dgm:t>
        <a:bodyPr/>
        <a:lstStyle/>
        <a:p>
          <a:endParaRPr lang="zh-TW" altLang="en-US"/>
        </a:p>
      </dgm:t>
    </dgm:pt>
    <dgm:pt modelId="{5BC969C3-E6DA-48F5-AE45-41B45EF4AD89}" type="sibTrans" cxnId="{8586DBC4-42B8-4994-980F-90AE5BA6F5E9}">
      <dgm:prSet/>
      <dgm:spPr/>
      <dgm:t>
        <a:bodyPr/>
        <a:lstStyle/>
        <a:p>
          <a:endParaRPr lang="zh-TW" altLang="en-US"/>
        </a:p>
      </dgm:t>
    </dgm:pt>
    <dgm:pt modelId="{53BB8C8D-872E-4317-A3DC-2BDBA693537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zh-TW"/>
            <a:t>Linux系統安裝</a:t>
          </a:r>
        </a:p>
      </dgm:t>
    </dgm:pt>
    <dgm:pt modelId="{52FD34FD-8F8F-4834-8FA5-AC65544A349C}" type="parTrans" cxnId="{E19EEBFD-EBE5-4564-AA61-92716F86FAA6}">
      <dgm:prSet/>
      <dgm:spPr/>
      <dgm:t>
        <a:bodyPr/>
        <a:lstStyle/>
        <a:p>
          <a:endParaRPr lang="zh-TW" altLang="en-US"/>
        </a:p>
      </dgm:t>
    </dgm:pt>
    <dgm:pt modelId="{1716A8D3-D50F-48D1-8EB1-D90754ED0FCF}" type="sibTrans" cxnId="{E19EEBFD-EBE5-4564-AA61-92716F86FAA6}">
      <dgm:prSet/>
      <dgm:spPr/>
      <dgm:t>
        <a:bodyPr/>
        <a:lstStyle/>
        <a:p>
          <a:endParaRPr lang="zh-TW" altLang="en-US"/>
        </a:p>
      </dgm:t>
    </dgm:pt>
    <dgm:pt modelId="{E040814D-F36E-4971-9075-AFABF4EDDE4B}">
      <dgm:prSet/>
      <dgm:spPr/>
      <dgm:t>
        <a:bodyPr/>
        <a:lstStyle/>
        <a:p>
          <a:pPr>
            <a:lnSpc>
              <a:spcPct val="100000"/>
            </a:lnSpc>
          </a:pPr>
          <a:r>
            <a:rPr lang="zh-TW"/>
            <a:t>指導使用者在Linux系統上下載軟體包並完成RIME安裝與初始設定。</a:t>
          </a:r>
        </a:p>
      </dgm:t>
    </dgm:pt>
    <dgm:pt modelId="{4FE10079-A07A-4C73-AA1B-2634C7DD7D43}" type="parTrans" cxnId="{6A194FD5-FCF9-42F4-8209-612647839FCA}">
      <dgm:prSet/>
      <dgm:spPr/>
      <dgm:t>
        <a:bodyPr/>
        <a:lstStyle/>
        <a:p>
          <a:endParaRPr lang="zh-TW" altLang="en-US"/>
        </a:p>
      </dgm:t>
    </dgm:pt>
    <dgm:pt modelId="{7439DBC3-F96C-463E-800C-A5F7F0B0A7B1}" type="sibTrans" cxnId="{6A194FD5-FCF9-42F4-8209-612647839FCA}">
      <dgm:prSet/>
      <dgm:spPr/>
      <dgm:t>
        <a:bodyPr/>
        <a:lstStyle/>
        <a:p>
          <a:endParaRPr lang="zh-TW" altLang="en-US"/>
        </a:p>
      </dgm:t>
    </dgm:pt>
    <dgm:pt modelId="{45BD22FD-F1D0-44A8-B0FA-21BED9BD878B}" type="pres">
      <dgm:prSet presAssocID="{291BFD56-FC84-4795-A340-99DF5996C07E}" presName="Root" presStyleCnt="0">
        <dgm:presLayoutVars>
          <dgm:dir/>
          <dgm:resizeHandles val="exact"/>
        </dgm:presLayoutVars>
      </dgm:prSet>
      <dgm:spPr/>
    </dgm:pt>
    <dgm:pt modelId="{415F90EA-EBA8-4343-8348-C7C2C23D2A37}" type="pres">
      <dgm:prSet presAssocID="{2588B811-B19C-4773-964C-6C6F00F601FD}" presName="Composite" presStyleCnt="0"/>
      <dgm:spPr/>
    </dgm:pt>
    <dgm:pt modelId="{10959E23-DCCD-4EF9-9081-114F6CA2B867}" type="pres">
      <dgm:prSet presAssocID="{2588B811-B19C-4773-964C-6C6F00F601FD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98" b="-3"/>
          <a:stretch/>
        </a:blipFill>
      </dgm:spPr>
      <dgm:extLst>
        <a:ext uri="{E40237B7-FDA0-4F09-8148-C483321AD2D9}">
          <dgm14:cNvPr xmlns:dgm14="http://schemas.microsoft.com/office/drawing/2010/diagram" id="0" name="" descr="維修電腦..."/>
        </a:ext>
      </dgm:extLst>
    </dgm:pt>
    <dgm:pt modelId="{6F043EE5-B082-4286-A24E-FE7794484CE8}" type="pres">
      <dgm:prSet presAssocID="{2588B811-B19C-4773-964C-6C6F00F601FD}" presName="Subtitle" presStyleLbl="revTx" presStyleIdx="0" presStyleCnt="6">
        <dgm:presLayoutVars>
          <dgm:chMax val="0"/>
          <dgm:bulletEnabled/>
        </dgm:presLayoutVars>
      </dgm:prSet>
      <dgm:spPr/>
    </dgm:pt>
    <dgm:pt modelId="{B6E48B04-D948-42A9-85EA-03F545A5CF5C}" type="pres">
      <dgm:prSet presAssocID="{2588B811-B19C-4773-964C-6C6F00F601FD}" presName="Description" presStyleLbl="revTx" presStyleIdx="1" presStyleCnt="6">
        <dgm:presLayoutVars>
          <dgm:bulletEnabled/>
        </dgm:presLayoutVars>
      </dgm:prSet>
      <dgm:spPr/>
    </dgm:pt>
    <dgm:pt modelId="{5204BAE8-36E3-4BA7-A174-BBAF84D70D60}" type="pres">
      <dgm:prSet presAssocID="{9314DF49-F34B-45B2-ACD8-110497A3DEC2}" presName="sibTrans" presStyleLbl="sibTrans2D1" presStyleIdx="0" presStyleCnt="0"/>
      <dgm:spPr/>
    </dgm:pt>
    <dgm:pt modelId="{96DC8D0B-327E-4A51-981D-D0C97CAC480A}" type="pres">
      <dgm:prSet presAssocID="{10519CF6-19D7-4198-B426-67A1E741390E}" presName="Composite" presStyleCnt="0"/>
      <dgm:spPr/>
    </dgm:pt>
    <dgm:pt modelId="{B5157AAC-9432-4582-BB0F-5CC0AD4ADCC4}" type="pres">
      <dgm:prSet presAssocID="{10519CF6-19D7-4198-B426-67A1E741390E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" r="31067" b="-3"/>
          <a:stretch/>
        </a:blipFill>
      </dgm:spPr>
      <dgm:extLst>
        <a:ext uri="{E40237B7-FDA0-4F09-8148-C483321AD2D9}">
          <dgm14:cNvPr xmlns:dgm14="http://schemas.microsoft.com/office/drawing/2010/diagram" id="0" name="" descr="筆記型電腦上的扳手"/>
        </a:ext>
      </dgm:extLst>
    </dgm:pt>
    <dgm:pt modelId="{ACE365E6-D0EE-428E-9FCC-7CC814C47EDB}" type="pres">
      <dgm:prSet presAssocID="{10519CF6-19D7-4198-B426-67A1E741390E}" presName="Subtitle" presStyleLbl="revTx" presStyleIdx="2" presStyleCnt="6">
        <dgm:presLayoutVars>
          <dgm:chMax val="0"/>
          <dgm:bulletEnabled/>
        </dgm:presLayoutVars>
      </dgm:prSet>
      <dgm:spPr/>
    </dgm:pt>
    <dgm:pt modelId="{FA659CA2-A2B7-4DD2-91CF-A2E2ED9F3937}" type="pres">
      <dgm:prSet presAssocID="{10519CF6-19D7-4198-B426-67A1E741390E}" presName="Description" presStyleLbl="revTx" presStyleIdx="3" presStyleCnt="6">
        <dgm:presLayoutVars>
          <dgm:bulletEnabled/>
        </dgm:presLayoutVars>
      </dgm:prSet>
      <dgm:spPr/>
    </dgm:pt>
    <dgm:pt modelId="{03FBAD0D-89F1-463E-A6BE-4A97D45A715E}" type="pres">
      <dgm:prSet presAssocID="{3977A839-2A5D-4A6E-9A92-A28B242F69D4}" presName="sibTrans" presStyleLbl="sibTrans2D1" presStyleIdx="0" presStyleCnt="0"/>
      <dgm:spPr/>
    </dgm:pt>
    <dgm:pt modelId="{7BE13734-630B-412A-8790-0FEDD780DC85}" type="pres">
      <dgm:prSet presAssocID="{53BB8C8D-872E-4317-A3DC-2BDBA6935372}" presName="Composite" presStyleCnt="0"/>
      <dgm:spPr/>
    </dgm:pt>
    <dgm:pt modelId="{1BC95580-E7D7-49EB-9D9C-E6E447BBE4A6}" type="pres">
      <dgm:prSet presAssocID="{53BB8C8D-872E-4317-A3DC-2BDBA6935372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5" r="13034" b="-2"/>
          <a:stretch/>
        </a:blipFill>
      </dgm:spPr>
      <dgm:extLst>
        <a:ext uri="{E40237B7-FDA0-4F09-8148-C483321AD2D9}">
          <dgm14:cNvPr xmlns:dgm14="http://schemas.microsoft.com/office/drawing/2010/diagram" id="0" name="" descr="資料夾資料電腦"/>
        </a:ext>
      </dgm:extLst>
    </dgm:pt>
    <dgm:pt modelId="{D4E62C15-9BCF-4D60-ACAB-7A73505DDF08}" type="pres">
      <dgm:prSet presAssocID="{53BB8C8D-872E-4317-A3DC-2BDBA6935372}" presName="Subtitle" presStyleLbl="revTx" presStyleIdx="4" presStyleCnt="6">
        <dgm:presLayoutVars>
          <dgm:chMax val="0"/>
          <dgm:bulletEnabled/>
        </dgm:presLayoutVars>
      </dgm:prSet>
      <dgm:spPr/>
    </dgm:pt>
    <dgm:pt modelId="{1DED4882-051A-4BBC-A9C4-EF62A5F50725}" type="pres">
      <dgm:prSet presAssocID="{53BB8C8D-872E-4317-A3DC-2BDBA6935372}" presName="Description" presStyleLbl="revTx" presStyleIdx="5" presStyleCnt="6">
        <dgm:presLayoutVars>
          <dgm:bulletEnabled/>
        </dgm:presLayoutVars>
      </dgm:prSet>
      <dgm:spPr/>
    </dgm:pt>
  </dgm:ptLst>
  <dgm:cxnLst>
    <dgm:cxn modelId="{BC6C072C-1D6A-46D4-BE66-4427ED3B871A}" srcId="{2588B811-B19C-4773-964C-6C6F00F601FD}" destId="{1C6A1C80-A9EC-4428-BA14-773E3C2792CD}" srcOrd="0" destOrd="0" parTransId="{1DC2D74F-F602-40A3-92B3-5A710E3504AA}" sibTransId="{E68641C9-A61D-44E7-BCBA-3503F8E9E3EA}"/>
    <dgm:cxn modelId="{8DB46738-557C-4189-96EC-0F06DA03CA44}" type="presOf" srcId="{2588B811-B19C-4773-964C-6C6F00F601FD}" destId="{6F043EE5-B082-4286-A24E-FE7794484CE8}" srcOrd="0" destOrd="0" presId="urn:microsoft.com/office/officeart/2024/3/layout/verticalVisualTextBlock1"/>
    <dgm:cxn modelId="{EC52AA40-0DCD-437F-B381-6B997BF444FC}" type="presOf" srcId="{1C6A1C80-A9EC-4428-BA14-773E3C2792CD}" destId="{B6E48B04-D948-42A9-85EA-03F545A5CF5C}" srcOrd="0" destOrd="0" presId="urn:microsoft.com/office/officeart/2024/3/layout/verticalVisualTextBlock1"/>
    <dgm:cxn modelId="{A54BD343-23E1-4465-8EEB-AC1EA59B31C2}" type="presOf" srcId="{B0F9A19E-6F7E-46DC-BD62-1AFB3920DC9C}" destId="{FA659CA2-A2B7-4DD2-91CF-A2E2ED9F3937}" srcOrd="0" destOrd="0" presId="urn:microsoft.com/office/officeart/2024/3/layout/verticalVisualTextBlock1"/>
    <dgm:cxn modelId="{D727BC55-7943-4345-99AE-91A212740FB7}" type="presOf" srcId="{E040814D-F36E-4971-9075-AFABF4EDDE4B}" destId="{1DED4882-051A-4BBC-A9C4-EF62A5F50725}" srcOrd="0" destOrd="0" presId="urn:microsoft.com/office/officeart/2024/3/layout/verticalVisualTextBlock1"/>
    <dgm:cxn modelId="{E3705D9A-D1C9-4388-9F09-95877506A9CB}" type="presOf" srcId="{3977A839-2A5D-4A6E-9A92-A28B242F69D4}" destId="{03FBAD0D-89F1-463E-A6BE-4A97D45A715E}" srcOrd="0" destOrd="0" presId="urn:microsoft.com/office/officeart/2024/3/layout/verticalVisualTextBlock1"/>
    <dgm:cxn modelId="{1E0054AB-CCA2-4A63-B339-9241B9DDBF66}" type="presOf" srcId="{53BB8C8D-872E-4317-A3DC-2BDBA6935372}" destId="{D4E62C15-9BCF-4D60-ACAB-7A73505DDF08}" srcOrd="0" destOrd="0" presId="urn:microsoft.com/office/officeart/2024/3/layout/verticalVisualTextBlock1"/>
    <dgm:cxn modelId="{91616BAD-3FF5-4312-91D8-AF948F0E796E}" type="presOf" srcId="{10519CF6-19D7-4198-B426-67A1E741390E}" destId="{ACE365E6-D0EE-428E-9FCC-7CC814C47EDB}" srcOrd="0" destOrd="0" presId="urn:microsoft.com/office/officeart/2024/3/layout/verticalVisualTextBlock1"/>
    <dgm:cxn modelId="{8586DBC4-42B8-4994-980F-90AE5BA6F5E9}" srcId="{10519CF6-19D7-4198-B426-67A1E741390E}" destId="{B0F9A19E-6F7E-46DC-BD62-1AFB3920DC9C}" srcOrd="0" destOrd="0" parTransId="{9AB354E8-9963-4C3A-ABCE-69F0BA830469}" sibTransId="{5BC969C3-E6DA-48F5-AE45-41B45EF4AD89}"/>
    <dgm:cxn modelId="{045BDACE-B2E5-4C13-BEA9-E270999D06BD}" srcId="{291BFD56-FC84-4795-A340-99DF5996C07E}" destId="{2588B811-B19C-4773-964C-6C6F00F601FD}" srcOrd="0" destOrd="0" parTransId="{9CC4B8AF-F881-45B2-9F6A-995C3BA0C7F1}" sibTransId="{9314DF49-F34B-45B2-ACD8-110497A3DEC2}"/>
    <dgm:cxn modelId="{6A194FD5-FCF9-42F4-8209-612647839FCA}" srcId="{53BB8C8D-872E-4317-A3DC-2BDBA6935372}" destId="{E040814D-F36E-4971-9075-AFABF4EDDE4B}" srcOrd="0" destOrd="0" parTransId="{4FE10079-A07A-4C73-AA1B-2634C7DD7D43}" sibTransId="{7439DBC3-F96C-463E-800C-A5F7F0B0A7B1}"/>
    <dgm:cxn modelId="{5C2F67D7-E3CC-4E02-B858-F51CEBA38DC1}" srcId="{291BFD56-FC84-4795-A340-99DF5996C07E}" destId="{10519CF6-19D7-4198-B426-67A1E741390E}" srcOrd="1" destOrd="0" parTransId="{F2B5E3F7-D54A-46DE-8FEC-697EA219ECC5}" sibTransId="{3977A839-2A5D-4A6E-9A92-A28B242F69D4}"/>
    <dgm:cxn modelId="{3D0CFBDA-6C8E-4489-8955-5529E4F1992B}" type="presOf" srcId="{9314DF49-F34B-45B2-ACD8-110497A3DEC2}" destId="{5204BAE8-36E3-4BA7-A174-BBAF84D70D60}" srcOrd="0" destOrd="0" presId="urn:microsoft.com/office/officeart/2024/3/layout/verticalVisualTextBlock1"/>
    <dgm:cxn modelId="{BEBBFCF9-DB71-4015-BE9D-732F1743EA6F}" type="presOf" srcId="{291BFD56-FC84-4795-A340-99DF5996C07E}" destId="{45BD22FD-F1D0-44A8-B0FA-21BED9BD878B}" srcOrd="0" destOrd="0" presId="urn:microsoft.com/office/officeart/2024/3/layout/verticalVisualTextBlock1"/>
    <dgm:cxn modelId="{E19EEBFD-EBE5-4564-AA61-92716F86FAA6}" srcId="{291BFD56-FC84-4795-A340-99DF5996C07E}" destId="{53BB8C8D-872E-4317-A3DC-2BDBA6935372}" srcOrd="2" destOrd="0" parTransId="{52FD34FD-8F8F-4834-8FA5-AC65544A349C}" sibTransId="{1716A8D3-D50F-48D1-8EB1-D90754ED0FCF}"/>
    <dgm:cxn modelId="{0B6D147B-F104-4063-BE3F-28227BC11447}" type="presParOf" srcId="{45BD22FD-F1D0-44A8-B0FA-21BED9BD878B}" destId="{415F90EA-EBA8-4343-8348-C7C2C23D2A37}" srcOrd="0" destOrd="0" presId="urn:microsoft.com/office/officeart/2024/3/layout/verticalVisualTextBlock1"/>
    <dgm:cxn modelId="{3CBE2DDD-7A48-4C5E-A42F-B73812CC1D6A}" type="presParOf" srcId="{415F90EA-EBA8-4343-8348-C7C2C23D2A37}" destId="{10959E23-DCCD-4EF9-9081-114F6CA2B867}" srcOrd="0" destOrd="0" presId="urn:microsoft.com/office/officeart/2024/3/layout/verticalVisualTextBlock1"/>
    <dgm:cxn modelId="{5D3C13D4-14AF-44EB-9ACA-5E09B8D7EF82}" type="presParOf" srcId="{415F90EA-EBA8-4343-8348-C7C2C23D2A37}" destId="{6F043EE5-B082-4286-A24E-FE7794484CE8}" srcOrd="1" destOrd="0" presId="urn:microsoft.com/office/officeart/2024/3/layout/verticalVisualTextBlock1"/>
    <dgm:cxn modelId="{765BCDE4-40EC-4FEC-856F-6EB417F215C2}" type="presParOf" srcId="{415F90EA-EBA8-4343-8348-C7C2C23D2A37}" destId="{B6E48B04-D948-42A9-85EA-03F545A5CF5C}" srcOrd="2" destOrd="0" presId="urn:microsoft.com/office/officeart/2024/3/layout/verticalVisualTextBlock1"/>
    <dgm:cxn modelId="{B2F3306C-1C3F-4A7E-A3B5-0FDD8A01B32F}" type="presParOf" srcId="{45BD22FD-F1D0-44A8-B0FA-21BED9BD878B}" destId="{5204BAE8-36E3-4BA7-A174-BBAF84D70D60}" srcOrd="1" destOrd="0" presId="urn:microsoft.com/office/officeart/2024/3/layout/verticalVisualTextBlock1"/>
    <dgm:cxn modelId="{3E5A03C9-9B47-4ECD-932E-9CC56455F0D1}" type="presParOf" srcId="{45BD22FD-F1D0-44A8-B0FA-21BED9BD878B}" destId="{96DC8D0B-327E-4A51-981D-D0C97CAC480A}" srcOrd="2" destOrd="0" presId="urn:microsoft.com/office/officeart/2024/3/layout/verticalVisualTextBlock1"/>
    <dgm:cxn modelId="{0EC473C6-2A96-454E-9AFA-56C698E8DB50}" type="presParOf" srcId="{96DC8D0B-327E-4A51-981D-D0C97CAC480A}" destId="{B5157AAC-9432-4582-BB0F-5CC0AD4ADCC4}" srcOrd="0" destOrd="0" presId="urn:microsoft.com/office/officeart/2024/3/layout/verticalVisualTextBlock1"/>
    <dgm:cxn modelId="{48D8DE02-596E-4E87-AB1D-905071F10CD7}" type="presParOf" srcId="{96DC8D0B-327E-4A51-981D-D0C97CAC480A}" destId="{ACE365E6-D0EE-428E-9FCC-7CC814C47EDB}" srcOrd="1" destOrd="0" presId="urn:microsoft.com/office/officeart/2024/3/layout/verticalVisualTextBlock1"/>
    <dgm:cxn modelId="{A38DA2A8-F1D9-42CE-967B-FBB9FDB80F8D}" type="presParOf" srcId="{96DC8D0B-327E-4A51-981D-D0C97CAC480A}" destId="{FA659CA2-A2B7-4DD2-91CF-A2E2ED9F3937}" srcOrd="2" destOrd="0" presId="urn:microsoft.com/office/officeart/2024/3/layout/verticalVisualTextBlock1"/>
    <dgm:cxn modelId="{90DF9BBE-7889-4916-AAF7-9C1FCEC27BFE}" type="presParOf" srcId="{45BD22FD-F1D0-44A8-B0FA-21BED9BD878B}" destId="{03FBAD0D-89F1-463E-A6BE-4A97D45A715E}" srcOrd="3" destOrd="0" presId="urn:microsoft.com/office/officeart/2024/3/layout/verticalVisualTextBlock1"/>
    <dgm:cxn modelId="{37E7A6D9-40D0-4588-B494-783A88ECD318}" type="presParOf" srcId="{45BD22FD-F1D0-44A8-B0FA-21BED9BD878B}" destId="{7BE13734-630B-412A-8790-0FEDD780DC85}" srcOrd="4" destOrd="0" presId="urn:microsoft.com/office/officeart/2024/3/layout/verticalVisualTextBlock1"/>
    <dgm:cxn modelId="{9C9E9DE1-F9A9-4B0C-AB0A-B80D0EF4DCCD}" type="presParOf" srcId="{7BE13734-630B-412A-8790-0FEDD780DC85}" destId="{1BC95580-E7D7-49EB-9D9C-E6E447BBE4A6}" srcOrd="0" destOrd="0" presId="urn:microsoft.com/office/officeart/2024/3/layout/verticalVisualTextBlock1"/>
    <dgm:cxn modelId="{2CA98B5F-4A22-442B-93AE-44387F40CC65}" type="presParOf" srcId="{7BE13734-630B-412A-8790-0FEDD780DC85}" destId="{D4E62C15-9BCF-4D60-ACAB-7A73505DDF08}" srcOrd="1" destOrd="0" presId="urn:microsoft.com/office/officeart/2024/3/layout/verticalVisualTextBlock1"/>
    <dgm:cxn modelId="{A12DC929-8219-4638-B5AE-88DFE4714481}" type="presParOf" srcId="{7BE13734-630B-412A-8790-0FEDD780DC85}" destId="{1DED4882-051A-4BBC-A9C4-EF62A5F50725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70C859-A3ED-4C85-A8B5-D160347EBA8A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683DDE27-8264-4965-9BEC-DA2E5447D73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zh-TW"/>
            <a:t>方案無縫整合</a:t>
          </a:r>
        </a:p>
      </dgm:t>
    </dgm:pt>
    <dgm:pt modelId="{BF215A65-522D-44D1-ABC3-ACEAA536568C}" type="parTrans" cxnId="{912C4590-0330-487B-B20B-A78772522FC3}">
      <dgm:prSet/>
      <dgm:spPr/>
      <dgm:t>
        <a:bodyPr/>
        <a:lstStyle/>
        <a:p>
          <a:endParaRPr lang="zh-TW" altLang="en-US"/>
        </a:p>
      </dgm:t>
    </dgm:pt>
    <dgm:pt modelId="{0587021B-8A8B-4674-BFA3-A2F454A997FF}" type="sibTrans" cxnId="{912C4590-0330-487B-B20B-A78772522FC3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zh-TW" altLang="en-US"/>
        </a:p>
      </dgm:t>
    </dgm:pt>
    <dgm:pt modelId="{5BD47685-5950-401B-8A70-8B22A609ABA9}">
      <dgm:prSet/>
      <dgm:spPr/>
      <dgm:t>
        <a:bodyPr/>
        <a:lstStyle/>
        <a:p>
          <a:pPr>
            <a:lnSpc>
              <a:spcPct val="100000"/>
            </a:lnSpc>
          </a:pPr>
          <a:r>
            <a:rPr lang="zh-TW"/>
            <a:t>小狼毫與中州韻方案完美對接，實現詞庫和配置的共享。</a:t>
          </a:r>
        </a:p>
      </dgm:t>
    </dgm:pt>
    <dgm:pt modelId="{8D5D92AE-67C1-4A85-96A7-DF30435DEDE5}" type="parTrans" cxnId="{055A4F84-8CB6-4663-A13E-58880CECE8EE}">
      <dgm:prSet/>
      <dgm:spPr/>
      <dgm:t>
        <a:bodyPr/>
        <a:lstStyle/>
        <a:p>
          <a:endParaRPr lang="zh-TW" altLang="en-US"/>
        </a:p>
      </dgm:t>
    </dgm:pt>
    <dgm:pt modelId="{F1AB0711-2663-4153-A182-3E4965FFB9B8}" type="sibTrans" cxnId="{055A4F84-8CB6-4663-A13E-58880CECE8EE}">
      <dgm:prSet/>
      <dgm:spPr/>
      <dgm:t>
        <a:bodyPr/>
        <a:lstStyle/>
        <a:p>
          <a:endParaRPr lang="zh-TW" altLang="en-US"/>
        </a:p>
      </dgm:t>
    </dgm:pt>
    <dgm:pt modelId="{73CEFC23-9B6C-4F2D-B8FE-39C99571A87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zh-TW"/>
            <a:t>輸入一致性與效率</a:t>
          </a:r>
        </a:p>
      </dgm:t>
    </dgm:pt>
    <dgm:pt modelId="{62BE3943-C18B-4418-8FDC-1FD6888D7BA6}" type="parTrans" cxnId="{5A4C250F-10E9-4FBE-B430-A721055D20FA}">
      <dgm:prSet/>
      <dgm:spPr/>
      <dgm:t>
        <a:bodyPr/>
        <a:lstStyle/>
        <a:p>
          <a:endParaRPr lang="zh-TW" altLang="en-US"/>
        </a:p>
      </dgm:t>
    </dgm:pt>
    <dgm:pt modelId="{D81DE30D-618B-46DA-92EB-948A633011F7}" type="sibTrans" cxnId="{5A4C250F-10E9-4FBE-B430-A721055D20FA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zh-TW" altLang="en-US"/>
        </a:p>
      </dgm:t>
    </dgm:pt>
    <dgm:pt modelId="{C269F035-0F30-4FEC-836B-0CA8A5B14BD8}">
      <dgm:prSet/>
      <dgm:spPr/>
      <dgm:t>
        <a:bodyPr/>
        <a:lstStyle/>
        <a:p>
          <a:pPr>
            <a:lnSpc>
              <a:spcPct val="100000"/>
            </a:lnSpc>
          </a:pPr>
          <a:r>
            <a:rPr lang="zh-TW"/>
            <a:t>共享詞庫確保輸入結果一致，提高使用效率和體驗。</a:t>
          </a:r>
        </a:p>
      </dgm:t>
    </dgm:pt>
    <dgm:pt modelId="{2CA8DCAF-C31F-49E8-AA05-95BBFB36F3AE}" type="parTrans" cxnId="{6F85E551-7F36-4CCA-A118-11979340F617}">
      <dgm:prSet/>
      <dgm:spPr/>
      <dgm:t>
        <a:bodyPr/>
        <a:lstStyle/>
        <a:p>
          <a:endParaRPr lang="zh-TW" altLang="en-US"/>
        </a:p>
      </dgm:t>
    </dgm:pt>
    <dgm:pt modelId="{FE3AC6D3-1893-411B-8EE1-33C31E710C4E}" type="sibTrans" cxnId="{6F85E551-7F36-4CCA-A118-11979340F617}">
      <dgm:prSet/>
      <dgm:spPr/>
      <dgm:t>
        <a:bodyPr/>
        <a:lstStyle/>
        <a:p>
          <a:endParaRPr lang="zh-TW" altLang="en-US"/>
        </a:p>
      </dgm:t>
    </dgm:pt>
    <dgm:pt modelId="{C7FEA5A7-5DEC-45C7-B855-C888F290779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zh-TW"/>
            <a:t>良好相容性</a:t>
          </a:r>
        </a:p>
      </dgm:t>
    </dgm:pt>
    <dgm:pt modelId="{00CC5E1D-D134-4337-8864-85D86500DAEF}" type="parTrans" cxnId="{31BB26FF-4733-437D-934A-F0FBAE42DDF5}">
      <dgm:prSet/>
      <dgm:spPr/>
      <dgm:t>
        <a:bodyPr/>
        <a:lstStyle/>
        <a:p>
          <a:endParaRPr lang="zh-TW" altLang="en-US"/>
        </a:p>
      </dgm:t>
    </dgm:pt>
    <dgm:pt modelId="{425A4270-DF7D-40E1-BC1A-27280F0B0333}" type="sibTrans" cxnId="{31BB26FF-4733-437D-934A-F0FBAE42DDF5}">
      <dgm:prSet/>
      <dgm:spPr/>
      <dgm:t>
        <a:bodyPr/>
        <a:lstStyle/>
        <a:p>
          <a:endParaRPr lang="zh-TW" altLang="en-US"/>
        </a:p>
      </dgm:t>
    </dgm:pt>
    <dgm:pt modelId="{D575CA2A-B8CD-43B4-A81A-360C4FC29B56}">
      <dgm:prSet/>
      <dgm:spPr/>
      <dgm:t>
        <a:bodyPr/>
        <a:lstStyle/>
        <a:p>
          <a:pPr>
            <a:lnSpc>
              <a:spcPct val="100000"/>
            </a:lnSpc>
          </a:pPr>
          <a:r>
            <a:rPr lang="zh-TW"/>
            <a:t>兩者相容性良好，保證多種輸入方案間順暢切換。</a:t>
          </a:r>
        </a:p>
      </dgm:t>
    </dgm:pt>
    <dgm:pt modelId="{4BD0619A-DAD3-4775-815E-2725721DC046}" type="parTrans" cxnId="{B3B035AB-839E-4908-8FFD-2CDFCA02D9DD}">
      <dgm:prSet/>
      <dgm:spPr/>
      <dgm:t>
        <a:bodyPr/>
        <a:lstStyle/>
        <a:p>
          <a:endParaRPr lang="zh-TW" altLang="en-US"/>
        </a:p>
      </dgm:t>
    </dgm:pt>
    <dgm:pt modelId="{A133EF3D-4E77-4AE7-9293-6AD2D7A2C243}" type="sibTrans" cxnId="{B3B035AB-839E-4908-8FFD-2CDFCA02D9DD}">
      <dgm:prSet/>
      <dgm:spPr/>
      <dgm:t>
        <a:bodyPr/>
        <a:lstStyle/>
        <a:p>
          <a:endParaRPr lang="zh-TW" altLang="en-US"/>
        </a:p>
      </dgm:t>
    </dgm:pt>
    <dgm:pt modelId="{73B52D1D-FFB8-4202-BB41-1FB242C93C49}" type="pres">
      <dgm:prSet presAssocID="{4670C859-A3ED-4C85-A8B5-D160347EBA8A}" presName="Root" presStyleCnt="0">
        <dgm:presLayoutVars>
          <dgm:dir/>
          <dgm:resizeHandles val="exact"/>
        </dgm:presLayoutVars>
      </dgm:prSet>
      <dgm:spPr/>
    </dgm:pt>
    <dgm:pt modelId="{5D59CB7B-B248-44CB-9C3E-C15F85634D4C}" type="pres">
      <dgm:prSet presAssocID="{683DDE27-8264-4965-9BEC-DA2E5447D735}" presName="Composite" presStyleCnt="0"/>
      <dgm:spPr/>
    </dgm:pt>
    <dgm:pt modelId="{1D094B84-9DC7-45C3-BA29-2929FC498910}" type="pres">
      <dgm:prSet presAssocID="{683DDE27-8264-4965-9BEC-DA2E5447D735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4" r="10645" b="-2"/>
          <a:stretch/>
        </a:blipFill>
      </dgm:spPr>
      <dgm:extLst>
        <a:ext uri="{E40237B7-FDA0-4F09-8148-C483321AD2D9}">
          <dgm14:cNvPr xmlns:dgm14="http://schemas.microsoft.com/office/drawing/2010/diagram" id="0" name="" descr="抽象 3D 插圖。"/>
        </a:ext>
      </dgm:extLst>
    </dgm:pt>
    <dgm:pt modelId="{6F53F8FD-D31F-4EA5-9E2B-517A61CA5512}" type="pres">
      <dgm:prSet presAssocID="{683DDE27-8264-4965-9BEC-DA2E5447D735}" presName="Subtitle" presStyleLbl="revTx" presStyleIdx="0" presStyleCnt="6">
        <dgm:presLayoutVars>
          <dgm:chMax val="0"/>
          <dgm:bulletEnabled/>
        </dgm:presLayoutVars>
      </dgm:prSet>
      <dgm:spPr/>
    </dgm:pt>
    <dgm:pt modelId="{9727CB7E-3FA9-461D-A421-1AE2DDFB1043}" type="pres">
      <dgm:prSet presAssocID="{683DDE27-8264-4965-9BEC-DA2E5447D735}" presName="Description" presStyleLbl="revTx" presStyleIdx="1" presStyleCnt="6">
        <dgm:presLayoutVars>
          <dgm:bulletEnabled/>
        </dgm:presLayoutVars>
      </dgm:prSet>
      <dgm:spPr/>
    </dgm:pt>
    <dgm:pt modelId="{187ADECF-84D9-4A04-9FA9-836750BEBA2B}" type="pres">
      <dgm:prSet presAssocID="{0587021B-8A8B-4674-BFA3-A2F454A997FF}" presName="sibTrans" presStyleLbl="sibTrans2D1" presStyleIdx="0" presStyleCnt="0"/>
      <dgm:spPr/>
    </dgm:pt>
    <dgm:pt modelId="{0286AC05-0AB0-462E-9369-71C5A3762CC9}" type="pres">
      <dgm:prSet presAssocID="{73CEFC23-9B6C-4F2D-B8FE-39C99571A874}" presName="Composite" presStyleCnt="0"/>
      <dgm:spPr/>
    </dgm:pt>
    <dgm:pt modelId="{6A394DEF-5E6D-481E-9D39-8DD3D79C683E}" type="pres">
      <dgm:prSet presAssocID="{73CEFC23-9B6C-4F2D-B8FE-39C99571A874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" r="29028"/>
          <a:stretch/>
        </a:blipFill>
      </dgm:spPr>
      <dgm:extLst>
        <a:ext uri="{E40237B7-FDA0-4F09-8148-C483321AD2D9}">
          <dgm14:cNvPr xmlns:dgm14="http://schemas.microsoft.com/office/drawing/2010/diagram" id="0" name="" descr="電腦電腦鍵盤帶文字 聯繫我們"/>
        </a:ext>
      </dgm:extLst>
    </dgm:pt>
    <dgm:pt modelId="{ECAD1D94-0F4E-4DF5-998E-25FCC615BFAB}" type="pres">
      <dgm:prSet presAssocID="{73CEFC23-9B6C-4F2D-B8FE-39C99571A874}" presName="Subtitle" presStyleLbl="revTx" presStyleIdx="2" presStyleCnt="6">
        <dgm:presLayoutVars>
          <dgm:chMax val="0"/>
          <dgm:bulletEnabled/>
        </dgm:presLayoutVars>
      </dgm:prSet>
      <dgm:spPr/>
    </dgm:pt>
    <dgm:pt modelId="{CA3CCF32-8C56-4A1B-981A-67C8C9317CC1}" type="pres">
      <dgm:prSet presAssocID="{73CEFC23-9B6C-4F2D-B8FE-39C99571A874}" presName="Description" presStyleLbl="revTx" presStyleIdx="3" presStyleCnt="6">
        <dgm:presLayoutVars>
          <dgm:bulletEnabled/>
        </dgm:presLayoutVars>
      </dgm:prSet>
      <dgm:spPr/>
    </dgm:pt>
    <dgm:pt modelId="{285D7987-B87D-4B12-8656-5663D2082A8E}" type="pres">
      <dgm:prSet presAssocID="{D81DE30D-618B-46DA-92EB-948A633011F7}" presName="sibTrans" presStyleLbl="sibTrans2D1" presStyleIdx="0" presStyleCnt="0"/>
      <dgm:spPr/>
    </dgm:pt>
    <dgm:pt modelId="{CB75554A-28D5-4957-BABD-7B32FFA6DD12}" type="pres">
      <dgm:prSet presAssocID="{C7FEA5A7-5DEC-45C7-B855-C888F2907799}" presName="Composite" presStyleCnt="0"/>
      <dgm:spPr/>
    </dgm:pt>
    <dgm:pt modelId="{19DCE70F-3F3B-4A8D-BEDD-D4C07958E41B}" type="pres">
      <dgm:prSet presAssocID="{C7FEA5A7-5DEC-45C7-B855-C888F2907799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4" r="21983" b="-6"/>
          <a:stretch/>
        </a:blipFill>
      </dgm:spPr>
    </dgm:pt>
    <dgm:pt modelId="{C92F408F-644D-4D73-A097-FEE3E7959EFF}" type="pres">
      <dgm:prSet presAssocID="{C7FEA5A7-5DEC-45C7-B855-C888F2907799}" presName="Subtitle" presStyleLbl="revTx" presStyleIdx="4" presStyleCnt="6">
        <dgm:presLayoutVars>
          <dgm:chMax val="0"/>
          <dgm:bulletEnabled/>
        </dgm:presLayoutVars>
      </dgm:prSet>
      <dgm:spPr/>
    </dgm:pt>
    <dgm:pt modelId="{FD4D4D50-379F-4216-A25E-4DFC00FBA4EB}" type="pres">
      <dgm:prSet presAssocID="{C7FEA5A7-5DEC-45C7-B855-C888F2907799}" presName="Description" presStyleLbl="revTx" presStyleIdx="5" presStyleCnt="6">
        <dgm:presLayoutVars>
          <dgm:bulletEnabled/>
        </dgm:presLayoutVars>
      </dgm:prSet>
      <dgm:spPr/>
    </dgm:pt>
  </dgm:ptLst>
  <dgm:cxnLst>
    <dgm:cxn modelId="{5A4C250F-10E9-4FBE-B430-A721055D20FA}" srcId="{4670C859-A3ED-4C85-A8B5-D160347EBA8A}" destId="{73CEFC23-9B6C-4F2D-B8FE-39C99571A874}" srcOrd="1" destOrd="0" parTransId="{62BE3943-C18B-4418-8FDC-1FD6888D7BA6}" sibTransId="{D81DE30D-618B-46DA-92EB-948A633011F7}"/>
    <dgm:cxn modelId="{34513013-9FB9-49C6-996D-7361FD764073}" type="presOf" srcId="{5BD47685-5950-401B-8A70-8B22A609ABA9}" destId="{9727CB7E-3FA9-461D-A421-1AE2DDFB1043}" srcOrd="0" destOrd="0" presId="urn:microsoft.com/office/officeart/2024/3/layout/verticalVisualTextBlock1"/>
    <dgm:cxn modelId="{13F4A046-B7A0-4963-AE2F-4C0C8B5EA435}" type="presOf" srcId="{C7FEA5A7-5DEC-45C7-B855-C888F2907799}" destId="{C92F408F-644D-4D73-A097-FEE3E7959EFF}" srcOrd="0" destOrd="0" presId="urn:microsoft.com/office/officeart/2024/3/layout/verticalVisualTextBlock1"/>
    <dgm:cxn modelId="{6F85E551-7F36-4CCA-A118-11979340F617}" srcId="{73CEFC23-9B6C-4F2D-B8FE-39C99571A874}" destId="{C269F035-0F30-4FEC-836B-0CA8A5B14BD8}" srcOrd="0" destOrd="0" parTransId="{2CA8DCAF-C31F-49E8-AA05-95BBFB36F3AE}" sibTransId="{FE3AC6D3-1893-411B-8EE1-33C31E710C4E}"/>
    <dgm:cxn modelId="{8B6E0373-5526-40F9-AC9C-908E1F1CFBAD}" type="presOf" srcId="{D81DE30D-618B-46DA-92EB-948A633011F7}" destId="{285D7987-B87D-4B12-8656-5663D2082A8E}" srcOrd="0" destOrd="0" presId="urn:microsoft.com/office/officeart/2024/3/layout/verticalVisualTextBlock1"/>
    <dgm:cxn modelId="{055A4F84-8CB6-4663-A13E-58880CECE8EE}" srcId="{683DDE27-8264-4965-9BEC-DA2E5447D735}" destId="{5BD47685-5950-401B-8A70-8B22A609ABA9}" srcOrd="0" destOrd="0" parTransId="{8D5D92AE-67C1-4A85-96A7-DF30435DEDE5}" sibTransId="{F1AB0711-2663-4153-A182-3E4965FFB9B8}"/>
    <dgm:cxn modelId="{912C4590-0330-487B-B20B-A78772522FC3}" srcId="{4670C859-A3ED-4C85-A8B5-D160347EBA8A}" destId="{683DDE27-8264-4965-9BEC-DA2E5447D735}" srcOrd="0" destOrd="0" parTransId="{BF215A65-522D-44D1-ABC3-ACEAA536568C}" sibTransId="{0587021B-8A8B-4674-BFA3-A2F454A997FF}"/>
    <dgm:cxn modelId="{29E00D9D-8114-44FA-953B-2452447B788F}" type="presOf" srcId="{0587021B-8A8B-4674-BFA3-A2F454A997FF}" destId="{187ADECF-84D9-4A04-9FA9-836750BEBA2B}" srcOrd="0" destOrd="0" presId="urn:microsoft.com/office/officeart/2024/3/layout/verticalVisualTextBlock1"/>
    <dgm:cxn modelId="{B3B035AB-839E-4908-8FFD-2CDFCA02D9DD}" srcId="{C7FEA5A7-5DEC-45C7-B855-C888F2907799}" destId="{D575CA2A-B8CD-43B4-A81A-360C4FC29B56}" srcOrd="0" destOrd="0" parTransId="{4BD0619A-DAD3-4775-815E-2725721DC046}" sibTransId="{A133EF3D-4E77-4AE7-9293-6AD2D7A2C243}"/>
    <dgm:cxn modelId="{D826CCC7-197A-4047-8921-EA3053D6D860}" type="presOf" srcId="{D575CA2A-B8CD-43B4-A81A-360C4FC29B56}" destId="{FD4D4D50-379F-4216-A25E-4DFC00FBA4EB}" srcOrd="0" destOrd="0" presId="urn:microsoft.com/office/officeart/2024/3/layout/verticalVisualTextBlock1"/>
    <dgm:cxn modelId="{AA9968CC-87FD-40EC-BCEA-F7464E0886B1}" type="presOf" srcId="{C269F035-0F30-4FEC-836B-0CA8A5B14BD8}" destId="{CA3CCF32-8C56-4A1B-981A-67C8C9317CC1}" srcOrd="0" destOrd="0" presId="urn:microsoft.com/office/officeart/2024/3/layout/verticalVisualTextBlock1"/>
    <dgm:cxn modelId="{57C24ED8-7DA9-467D-A962-099202C4BA75}" type="presOf" srcId="{4670C859-A3ED-4C85-A8B5-D160347EBA8A}" destId="{73B52D1D-FFB8-4202-BB41-1FB242C93C49}" srcOrd="0" destOrd="0" presId="urn:microsoft.com/office/officeart/2024/3/layout/verticalVisualTextBlock1"/>
    <dgm:cxn modelId="{1FE385EB-92AF-4F2C-8105-5447F582A22C}" type="presOf" srcId="{683DDE27-8264-4965-9BEC-DA2E5447D735}" destId="{6F53F8FD-D31F-4EA5-9E2B-517A61CA5512}" srcOrd="0" destOrd="0" presId="urn:microsoft.com/office/officeart/2024/3/layout/verticalVisualTextBlock1"/>
    <dgm:cxn modelId="{F0B188EF-C131-4CD4-91AF-E94702BDDA2B}" type="presOf" srcId="{73CEFC23-9B6C-4F2D-B8FE-39C99571A874}" destId="{ECAD1D94-0F4E-4DF5-998E-25FCC615BFAB}" srcOrd="0" destOrd="0" presId="urn:microsoft.com/office/officeart/2024/3/layout/verticalVisualTextBlock1"/>
    <dgm:cxn modelId="{31BB26FF-4733-437D-934A-F0FBAE42DDF5}" srcId="{4670C859-A3ED-4C85-A8B5-D160347EBA8A}" destId="{C7FEA5A7-5DEC-45C7-B855-C888F2907799}" srcOrd="2" destOrd="0" parTransId="{00CC5E1D-D134-4337-8864-85D86500DAEF}" sibTransId="{425A4270-DF7D-40E1-BC1A-27280F0B0333}"/>
    <dgm:cxn modelId="{770DB5B4-E36E-4D6C-A48A-506FB60B0F63}" type="presParOf" srcId="{73B52D1D-FFB8-4202-BB41-1FB242C93C49}" destId="{5D59CB7B-B248-44CB-9C3E-C15F85634D4C}" srcOrd="0" destOrd="0" presId="urn:microsoft.com/office/officeart/2024/3/layout/verticalVisualTextBlock1"/>
    <dgm:cxn modelId="{738F4A79-CDA6-4632-BE20-3AEE89071FE4}" type="presParOf" srcId="{5D59CB7B-B248-44CB-9C3E-C15F85634D4C}" destId="{1D094B84-9DC7-45C3-BA29-2929FC498910}" srcOrd="0" destOrd="0" presId="urn:microsoft.com/office/officeart/2024/3/layout/verticalVisualTextBlock1"/>
    <dgm:cxn modelId="{51B5E606-2497-41AA-9C09-DD5A53C5F158}" type="presParOf" srcId="{5D59CB7B-B248-44CB-9C3E-C15F85634D4C}" destId="{6F53F8FD-D31F-4EA5-9E2B-517A61CA5512}" srcOrd="1" destOrd="0" presId="urn:microsoft.com/office/officeart/2024/3/layout/verticalVisualTextBlock1"/>
    <dgm:cxn modelId="{BB543EDC-C46D-4E04-AF92-48F8EB805B53}" type="presParOf" srcId="{5D59CB7B-B248-44CB-9C3E-C15F85634D4C}" destId="{9727CB7E-3FA9-461D-A421-1AE2DDFB1043}" srcOrd="2" destOrd="0" presId="urn:microsoft.com/office/officeart/2024/3/layout/verticalVisualTextBlock1"/>
    <dgm:cxn modelId="{61685B85-EB04-4899-9EEE-3A19336AEBE9}" type="presParOf" srcId="{73B52D1D-FFB8-4202-BB41-1FB242C93C49}" destId="{187ADECF-84D9-4A04-9FA9-836750BEBA2B}" srcOrd="1" destOrd="0" presId="urn:microsoft.com/office/officeart/2024/3/layout/verticalVisualTextBlock1"/>
    <dgm:cxn modelId="{C6F49BEB-1A5E-47E8-B620-5E0CAD3E014D}" type="presParOf" srcId="{73B52D1D-FFB8-4202-BB41-1FB242C93C49}" destId="{0286AC05-0AB0-462E-9369-71C5A3762CC9}" srcOrd="2" destOrd="0" presId="urn:microsoft.com/office/officeart/2024/3/layout/verticalVisualTextBlock1"/>
    <dgm:cxn modelId="{8C4DC8D8-C732-4F00-93F7-1FEADD0F19C5}" type="presParOf" srcId="{0286AC05-0AB0-462E-9369-71C5A3762CC9}" destId="{6A394DEF-5E6D-481E-9D39-8DD3D79C683E}" srcOrd="0" destOrd="0" presId="urn:microsoft.com/office/officeart/2024/3/layout/verticalVisualTextBlock1"/>
    <dgm:cxn modelId="{39A0AB65-5F7C-4C51-A901-B45BDD78914B}" type="presParOf" srcId="{0286AC05-0AB0-462E-9369-71C5A3762CC9}" destId="{ECAD1D94-0F4E-4DF5-998E-25FCC615BFAB}" srcOrd="1" destOrd="0" presId="urn:microsoft.com/office/officeart/2024/3/layout/verticalVisualTextBlock1"/>
    <dgm:cxn modelId="{826310FF-A118-4854-8564-681706B8A8E5}" type="presParOf" srcId="{0286AC05-0AB0-462E-9369-71C5A3762CC9}" destId="{CA3CCF32-8C56-4A1B-981A-67C8C9317CC1}" srcOrd="2" destOrd="0" presId="urn:microsoft.com/office/officeart/2024/3/layout/verticalVisualTextBlock1"/>
    <dgm:cxn modelId="{4F306789-5CDA-48F5-9F72-4554C45A93E1}" type="presParOf" srcId="{73B52D1D-FFB8-4202-BB41-1FB242C93C49}" destId="{285D7987-B87D-4B12-8656-5663D2082A8E}" srcOrd="3" destOrd="0" presId="urn:microsoft.com/office/officeart/2024/3/layout/verticalVisualTextBlock1"/>
    <dgm:cxn modelId="{BA6CB6BA-F837-4FC0-8129-5C405D611C2C}" type="presParOf" srcId="{73B52D1D-FFB8-4202-BB41-1FB242C93C49}" destId="{CB75554A-28D5-4957-BABD-7B32FFA6DD12}" srcOrd="4" destOrd="0" presId="urn:microsoft.com/office/officeart/2024/3/layout/verticalVisualTextBlock1"/>
    <dgm:cxn modelId="{E941A0F9-4140-497A-8759-4522F2C046C6}" type="presParOf" srcId="{CB75554A-28D5-4957-BABD-7B32FFA6DD12}" destId="{19DCE70F-3F3B-4A8D-BEDD-D4C07958E41B}" srcOrd="0" destOrd="0" presId="urn:microsoft.com/office/officeart/2024/3/layout/verticalVisualTextBlock1"/>
    <dgm:cxn modelId="{B821F444-1DAC-4B0F-A8D6-77AADC5CF47D}" type="presParOf" srcId="{CB75554A-28D5-4957-BABD-7B32FFA6DD12}" destId="{C92F408F-644D-4D73-A097-FEE3E7959EFF}" srcOrd="1" destOrd="0" presId="urn:microsoft.com/office/officeart/2024/3/layout/verticalVisualTextBlock1"/>
    <dgm:cxn modelId="{505EF539-9752-4E51-9BC7-4F401F380B65}" type="presParOf" srcId="{CB75554A-28D5-4957-BABD-7B32FFA6DD12}" destId="{FD4D4D50-379F-4216-A25E-4DFC00FBA4EB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E14F50-F414-4C88-9925-F9826943F4DD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D78215D6-A119-4D44-A4DF-A20FB26A811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zh-TW"/>
            <a:t>字典檔格式介紹</a:t>
          </a:r>
        </a:p>
      </dgm:t>
    </dgm:pt>
    <dgm:pt modelId="{2CC80527-3309-4F32-B5E0-71EC993A1ED7}" type="parTrans" cxnId="{5DAFD916-48DA-4CD7-80A8-C13DFE28FA80}">
      <dgm:prSet/>
      <dgm:spPr/>
      <dgm:t>
        <a:bodyPr/>
        <a:lstStyle/>
        <a:p>
          <a:endParaRPr lang="zh-TW" altLang="en-US"/>
        </a:p>
      </dgm:t>
    </dgm:pt>
    <dgm:pt modelId="{BD03B191-2A46-4904-B471-E527BE4255FE}" type="sibTrans" cxnId="{5DAFD916-48DA-4CD7-80A8-C13DFE28FA80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zh-TW" altLang="en-US"/>
        </a:p>
      </dgm:t>
    </dgm:pt>
    <dgm:pt modelId="{840C4588-DFFC-407A-97AF-D6F3D7B6EF68}">
      <dgm:prSet/>
      <dgm:spPr/>
      <dgm:t>
        <a:bodyPr/>
        <a:lstStyle/>
        <a:p>
          <a:pPr>
            <a:lnSpc>
              <a:spcPct val="100000"/>
            </a:lnSpc>
          </a:pPr>
          <a:r>
            <a:rPr lang="zh-TW"/>
            <a:t>字典檔包含詞彙和對應的編碼，形成基礎數據結構支持輸入法運作。</a:t>
          </a:r>
        </a:p>
      </dgm:t>
    </dgm:pt>
    <dgm:pt modelId="{0B1665A1-C796-40CD-8B72-99D1C6672EE0}" type="parTrans" cxnId="{747EA5C0-E74D-4A15-AFC0-2796C73D46AC}">
      <dgm:prSet/>
      <dgm:spPr/>
      <dgm:t>
        <a:bodyPr/>
        <a:lstStyle/>
        <a:p>
          <a:endParaRPr lang="zh-TW" altLang="en-US"/>
        </a:p>
      </dgm:t>
    </dgm:pt>
    <dgm:pt modelId="{A630AA8D-5F10-45FB-AB2F-317DF10AAACE}" type="sibTrans" cxnId="{747EA5C0-E74D-4A15-AFC0-2796C73D46AC}">
      <dgm:prSet/>
      <dgm:spPr/>
      <dgm:t>
        <a:bodyPr/>
        <a:lstStyle/>
        <a:p>
          <a:endParaRPr lang="zh-TW" altLang="en-US"/>
        </a:p>
      </dgm:t>
    </dgm:pt>
    <dgm:pt modelId="{B7235ECC-BEC8-479B-8BE3-6E02796638B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zh-TW"/>
            <a:t>詞語輸入支持</a:t>
          </a:r>
        </a:p>
      </dgm:t>
    </dgm:pt>
    <dgm:pt modelId="{956B2B2C-2D00-4548-ACEE-667577AEBF0B}" type="parTrans" cxnId="{1D5AD8B2-859B-471C-8754-FB22E56CF4DD}">
      <dgm:prSet/>
      <dgm:spPr/>
      <dgm:t>
        <a:bodyPr/>
        <a:lstStyle/>
        <a:p>
          <a:endParaRPr lang="zh-TW" altLang="en-US"/>
        </a:p>
      </dgm:t>
    </dgm:pt>
    <dgm:pt modelId="{500521AF-4770-46C2-8AD6-E65CEEF26890}" type="sibTrans" cxnId="{1D5AD8B2-859B-471C-8754-FB22E56CF4DD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zh-TW" altLang="en-US"/>
        </a:p>
      </dgm:t>
    </dgm:pt>
    <dgm:pt modelId="{C2531E62-1B63-4A87-B6E4-334A1C24BC65}">
      <dgm:prSet/>
      <dgm:spPr/>
      <dgm:t>
        <a:bodyPr/>
        <a:lstStyle/>
        <a:p>
          <a:pPr>
            <a:lnSpc>
              <a:spcPct val="100000"/>
            </a:lnSpc>
          </a:pPr>
          <a:r>
            <a:rPr lang="zh-TW"/>
            <a:t>字典檔通過詞彙匹配支持使用者快速準確輸入文字。</a:t>
          </a:r>
        </a:p>
      </dgm:t>
    </dgm:pt>
    <dgm:pt modelId="{E17EDDA5-07D3-46B3-8800-9A5A1E31B42A}" type="parTrans" cxnId="{7DCDDEC6-8BB4-469E-AB66-DC69FAE8804A}">
      <dgm:prSet/>
      <dgm:spPr/>
      <dgm:t>
        <a:bodyPr/>
        <a:lstStyle/>
        <a:p>
          <a:endParaRPr lang="zh-TW" altLang="en-US"/>
        </a:p>
      </dgm:t>
    </dgm:pt>
    <dgm:pt modelId="{074F7B83-15E2-4238-B0C3-869BAEC1BD90}" type="sibTrans" cxnId="{7DCDDEC6-8BB4-469E-AB66-DC69FAE8804A}">
      <dgm:prSet/>
      <dgm:spPr/>
      <dgm:t>
        <a:bodyPr/>
        <a:lstStyle/>
        <a:p>
          <a:endParaRPr lang="zh-TW" altLang="en-US"/>
        </a:p>
      </dgm:t>
    </dgm:pt>
    <dgm:pt modelId="{6FD31DDD-9847-4CB7-8473-FBFFDE2DEAA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zh-TW"/>
            <a:t>聯想功能原理</a:t>
          </a:r>
        </a:p>
      </dgm:t>
    </dgm:pt>
    <dgm:pt modelId="{C5274F65-EC92-4277-9D6A-2E7DD574DDE4}" type="parTrans" cxnId="{499C39D9-0130-48C7-9AD0-CC515068D772}">
      <dgm:prSet/>
      <dgm:spPr/>
      <dgm:t>
        <a:bodyPr/>
        <a:lstStyle/>
        <a:p>
          <a:endParaRPr lang="zh-TW" altLang="en-US"/>
        </a:p>
      </dgm:t>
    </dgm:pt>
    <dgm:pt modelId="{6967A9B2-E798-419E-BC52-3CCAE14722EF}" type="sibTrans" cxnId="{499C39D9-0130-48C7-9AD0-CC515068D772}">
      <dgm:prSet/>
      <dgm:spPr/>
      <dgm:t>
        <a:bodyPr/>
        <a:lstStyle/>
        <a:p>
          <a:endParaRPr lang="zh-TW" altLang="en-US"/>
        </a:p>
      </dgm:t>
    </dgm:pt>
    <dgm:pt modelId="{A5D9EDAF-2C1D-4410-B5D5-D0887814057C}">
      <dgm:prSet/>
      <dgm:spPr/>
      <dgm:t>
        <a:bodyPr/>
        <a:lstStyle/>
        <a:p>
          <a:pPr>
            <a:lnSpc>
              <a:spcPct val="100000"/>
            </a:lnSpc>
          </a:pPr>
          <a:r>
            <a:rPr lang="zh-TW"/>
            <a:t>字典檔的設計使系統能根據輸入內容聯想相關詞語，提高輸入效率。</a:t>
          </a:r>
        </a:p>
      </dgm:t>
    </dgm:pt>
    <dgm:pt modelId="{1EBDFED6-7251-406C-AD44-EE66D1CAB5B3}" type="parTrans" cxnId="{15F1A0F0-B289-49F3-B06D-831119DACFF7}">
      <dgm:prSet/>
      <dgm:spPr/>
      <dgm:t>
        <a:bodyPr/>
        <a:lstStyle/>
        <a:p>
          <a:endParaRPr lang="zh-TW" altLang="en-US"/>
        </a:p>
      </dgm:t>
    </dgm:pt>
    <dgm:pt modelId="{634C6993-0EB9-48B4-9144-E9FDE7AC41B2}" type="sibTrans" cxnId="{15F1A0F0-B289-49F3-B06D-831119DACFF7}">
      <dgm:prSet/>
      <dgm:spPr/>
      <dgm:t>
        <a:bodyPr/>
        <a:lstStyle/>
        <a:p>
          <a:endParaRPr lang="zh-TW" altLang="en-US"/>
        </a:p>
      </dgm:t>
    </dgm:pt>
    <dgm:pt modelId="{2E895C86-E030-4151-B69E-2963D52F4B63}" type="pres">
      <dgm:prSet presAssocID="{78E14F50-F414-4C88-9925-F9826943F4DD}" presName="Root" presStyleCnt="0">
        <dgm:presLayoutVars>
          <dgm:dir/>
          <dgm:resizeHandles val="exact"/>
        </dgm:presLayoutVars>
      </dgm:prSet>
      <dgm:spPr/>
    </dgm:pt>
    <dgm:pt modelId="{1168176F-FC61-4F1F-A10B-2FB827C376A0}" type="pres">
      <dgm:prSet presAssocID="{D78215D6-A119-4D44-A4DF-A20FB26A811D}" presName="Composite" presStyleCnt="0"/>
      <dgm:spPr/>
    </dgm:pt>
    <dgm:pt modelId="{34DBF3DE-A6D5-4410-883A-1F650D64A1FD}" type="pres">
      <dgm:prSet presAssocID="{D78215D6-A119-4D44-A4DF-A20FB26A811D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0" r="21997" b="-6"/>
          <a:stretch/>
        </a:blipFill>
      </dgm:spPr>
      <dgm:extLst>
        <a:ext uri="{E40237B7-FDA0-4F09-8148-C483321AD2D9}">
          <dgm14:cNvPr xmlns:dgm14="http://schemas.microsoft.com/office/drawing/2010/diagram" id="0" name="" descr="數碼背景的學習概念"/>
        </a:ext>
      </dgm:extLst>
    </dgm:pt>
    <dgm:pt modelId="{6FC2852B-453F-468F-B47E-5EC1758FBF9C}" type="pres">
      <dgm:prSet presAssocID="{D78215D6-A119-4D44-A4DF-A20FB26A811D}" presName="Subtitle" presStyleLbl="revTx" presStyleIdx="0" presStyleCnt="6">
        <dgm:presLayoutVars>
          <dgm:chMax val="0"/>
          <dgm:bulletEnabled/>
        </dgm:presLayoutVars>
      </dgm:prSet>
      <dgm:spPr/>
    </dgm:pt>
    <dgm:pt modelId="{C88064F1-1CDE-4E4A-B11B-45FD3F979187}" type="pres">
      <dgm:prSet presAssocID="{D78215D6-A119-4D44-A4DF-A20FB26A811D}" presName="Description" presStyleLbl="revTx" presStyleIdx="1" presStyleCnt="6">
        <dgm:presLayoutVars>
          <dgm:bulletEnabled/>
        </dgm:presLayoutVars>
      </dgm:prSet>
      <dgm:spPr/>
    </dgm:pt>
    <dgm:pt modelId="{6151B647-0000-4327-82FB-DDEC36A1C934}" type="pres">
      <dgm:prSet presAssocID="{BD03B191-2A46-4904-B471-E527BE4255FE}" presName="sibTrans" presStyleLbl="sibTrans2D1" presStyleIdx="0" presStyleCnt="0"/>
      <dgm:spPr/>
    </dgm:pt>
    <dgm:pt modelId="{0D1B753C-7543-4DE1-BAA4-C77C59BE93E3}" type="pres">
      <dgm:prSet presAssocID="{B7235ECC-BEC8-479B-8BE3-6E02796638BB}" presName="Composite" presStyleCnt="0"/>
      <dgm:spPr/>
    </dgm:pt>
    <dgm:pt modelId="{F14E930E-DCEA-4875-A596-497009CAD620}" type="pres">
      <dgm:prSet presAssocID="{B7235ECC-BEC8-479B-8BE3-6E02796638BB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" r="18625" b="1"/>
          <a:stretch/>
        </a:blipFill>
      </dgm:spPr>
      <dgm:extLst>
        <a:ext uri="{E40237B7-FDA0-4F09-8148-C483321AD2D9}">
          <dgm14:cNvPr xmlns:dgm14="http://schemas.microsoft.com/office/drawing/2010/diagram" id="0" name="" descr="穿著紫色連衣裙的漂亮年輕女性——大喊大叫"/>
        </a:ext>
      </dgm:extLst>
    </dgm:pt>
    <dgm:pt modelId="{69553157-CC68-4C7E-9A4B-D58B3EC70912}" type="pres">
      <dgm:prSet presAssocID="{B7235ECC-BEC8-479B-8BE3-6E02796638BB}" presName="Subtitle" presStyleLbl="revTx" presStyleIdx="2" presStyleCnt="6">
        <dgm:presLayoutVars>
          <dgm:chMax val="0"/>
          <dgm:bulletEnabled/>
        </dgm:presLayoutVars>
      </dgm:prSet>
      <dgm:spPr/>
    </dgm:pt>
    <dgm:pt modelId="{E4221275-E1F3-46DE-B50A-B322DDB87F9D}" type="pres">
      <dgm:prSet presAssocID="{B7235ECC-BEC8-479B-8BE3-6E02796638BB}" presName="Description" presStyleLbl="revTx" presStyleIdx="3" presStyleCnt="6">
        <dgm:presLayoutVars>
          <dgm:bulletEnabled/>
        </dgm:presLayoutVars>
      </dgm:prSet>
      <dgm:spPr/>
    </dgm:pt>
    <dgm:pt modelId="{52590DD8-79D9-4065-BE0E-3A25A11D634D}" type="pres">
      <dgm:prSet presAssocID="{500521AF-4770-46C2-8AD6-E65CEEF26890}" presName="sibTrans" presStyleLbl="sibTrans2D1" presStyleIdx="0" presStyleCnt="0"/>
      <dgm:spPr/>
    </dgm:pt>
    <dgm:pt modelId="{B0A30FD3-89C7-468E-9B4B-8145835C2C92}" type="pres">
      <dgm:prSet presAssocID="{6FD31DDD-9847-4CB7-8473-FBFFDE2DEAAD}" presName="Composite" presStyleCnt="0"/>
      <dgm:spPr/>
    </dgm:pt>
    <dgm:pt modelId="{C490C43F-A0E8-488B-A46A-457358363D0F}" type="pres">
      <dgm:prSet presAssocID="{6FD31DDD-9847-4CB7-8473-FBFFDE2DEAAD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0" r="13398" b="-3"/>
          <a:stretch/>
        </a:blipFill>
      </dgm:spPr>
      <dgm:extLst>
        <a:ext uri="{E40237B7-FDA0-4F09-8148-C483321AD2D9}">
          <dgm14:cNvPr xmlns:dgm14="http://schemas.microsoft.com/office/drawing/2010/diagram" id="0" name="" descr="拼圖詞中的客戶"/>
        </a:ext>
      </dgm:extLst>
    </dgm:pt>
    <dgm:pt modelId="{92F8F42A-F128-4D06-AB1B-743A3EEB6E76}" type="pres">
      <dgm:prSet presAssocID="{6FD31DDD-9847-4CB7-8473-FBFFDE2DEAAD}" presName="Subtitle" presStyleLbl="revTx" presStyleIdx="4" presStyleCnt="6">
        <dgm:presLayoutVars>
          <dgm:chMax val="0"/>
          <dgm:bulletEnabled/>
        </dgm:presLayoutVars>
      </dgm:prSet>
      <dgm:spPr/>
    </dgm:pt>
    <dgm:pt modelId="{8002BCB6-3341-42D1-A4DD-C454CACBA382}" type="pres">
      <dgm:prSet presAssocID="{6FD31DDD-9847-4CB7-8473-FBFFDE2DEAAD}" presName="Description" presStyleLbl="revTx" presStyleIdx="5" presStyleCnt="6">
        <dgm:presLayoutVars>
          <dgm:bulletEnabled/>
        </dgm:presLayoutVars>
      </dgm:prSet>
      <dgm:spPr/>
    </dgm:pt>
  </dgm:ptLst>
  <dgm:cxnLst>
    <dgm:cxn modelId="{5B9F9211-EC32-4ADF-A2BE-899C1652351B}" type="presOf" srcId="{BD03B191-2A46-4904-B471-E527BE4255FE}" destId="{6151B647-0000-4327-82FB-DDEC36A1C934}" srcOrd="0" destOrd="0" presId="urn:microsoft.com/office/officeart/2024/3/layout/verticalVisualTextBlock1"/>
    <dgm:cxn modelId="{5DAFD916-48DA-4CD7-80A8-C13DFE28FA80}" srcId="{78E14F50-F414-4C88-9925-F9826943F4DD}" destId="{D78215D6-A119-4D44-A4DF-A20FB26A811D}" srcOrd="0" destOrd="0" parTransId="{2CC80527-3309-4F32-B5E0-71EC993A1ED7}" sibTransId="{BD03B191-2A46-4904-B471-E527BE4255FE}"/>
    <dgm:cxn modelId="{9C42AE2C-D5BD-4D06-90EC-5AFC8DA1B06A}" type="presOf" srcId="{A5D9EDAF-2C1D-4410-B5D5-D0887814057C}" destId="{8002BCB6-3341-42D1-A4DD-C454CACBA382}" srcOrd="0" destOrd="0" presId="urn:microsoft.com/office/officeart/2024/3/layout/verticalVisualTextBlock1"/>
    <dgm:cxn modelId="{1BCE2C3F-6CDC-41BE-9EBF-573CE8088E77}" type="presOf" srcId="{D78215D6-A119-4D44-A4DF-A20FB26A811D}" destId="{6FC2852B-453F-468F-B47E-5EC1758FBF9C}" srcOrd="0" destOrd="0" presId="urn:microsoft.com/office/officeart/2024/3/layout/verticalVisualTextBlock1"/>
    <dgm:cxn modelId="{E8D18755-1C04-430A-90A7-B92B4E2641BE}" type="presOf" srcId="{B7235ECC-BEC8-479B-8BE3-6E02796638BB}" destId="{69553157-CC68-4C7E-9A4B-D58B3EC70912}" srcOrd="0" destOrd="0" presId="urn:microsoft.com/office/officeart/2024/3/layout/verticalVisualTextBlock1"/>
    <dgm:cxn modelId="{9739BA5A-E977-405A-B7C6-687739953A98}" type="presOf" srcId="{78E14F50-F414-4C88-9925-F9826943F4DD}" destId="{2E895C86-E030-4151-B69E-2963D52F4B63}" srcOrd="0" destOrd="0" presId="urn:microsoft.com/office/officeart/2024/3/layout/verticalVisualTextBlock1"/>
    <dgm:cxn modelId="{F2269F87-22A4-4C08-9A41-E31A7B72DC5D}" type="presOf" srcId="{500521AF-4770-46C2-8AD6-E65CEEF26890}" destId="{52590DD8-79D9-4065-BE0E-3A25A11D634D}" srcOrd="0" destOrd="0" presId="urn:microsoft.com/office/officeart/2024/3/layout/verticalVisualTextBlock1"/>
    <dgm:cxn modelId="{1D5AD8B2-859B-471C-8754-FB22E56CF4DD}" srcId="{78E14F50-F414-4C88-9925-F9826943F4DD}" destId="{B7235ECC-BEC8-479B-8BE3-6E02796638BB}" srcOrd="1" destOrd="0" parTransId="{956B2B2C-2D00-4548-ACEE-667577AEBF0B}" sibTransId="{500521AF-4770-46C2-8AD6-E65CEEF26890}"/>
    <dgm:cxn modelId="{D13287B5-64A1-470E-99BD-146729F93785}" type="presOf" srcId="{C2531E62-1B63-4A87-B6E4-334A1C24BC65}" destId="{E4221275-E1F3-46DE-B50A-B322DDB87F9D}" srcOrd="0" destOrd="0" presId="urn:microsoft.com/office/officeart/2024/3/layout/verticalVisualTextBlock1"/>
    <dgm:cxn modelId="{8EDF98B5-B7FE-4480-A693-814E3166CE20}" type="presOf" srcId="{840C4588-DFFC-407A-97AF-D6F3D7B6EF68}" destId="{C88064F1-1CDE-4E4A-B11B-45FD3F979187}" srcOrd="0" destOrd="0" presId="urn:microsoft.com/office/officeart/2024/3/layout/verticalVisualTextBlock1"/>
    <dgm:cxn modelId="{747EA5C0-E74D-4A15-AFC0-2796C73D46AC}" srcId="{D78215D6-A119-4D44-A4DF-A20FB26A811D}" destId="{840C4588-DFFC-407A-97AF-D6F3D7B6EF68}" srcOrd="0" destOrd="0" parTransId="{0B1665A1-C796-40CD-8B72-99D1C6672EE0}" sibTransId="{A630AA8D-5F10-45FB-AB2F-317DF10AAACE}"/>
    <dgm:cxn modelId="{E55913C5-46C4-4273-9256-FDF49166E923}" type="presOf" srcId="{6FD31DDD-9847-4CB7-8473-FBFFDE2DEAAD}" destId="{92F8F42A-F128-4D06-AB1B-743A3EEB6E76}" srcOrd="0" destOrd="0" presId="urn:microsoft.com/office/officeart/2024/3/layout/verticalVisualTextBlock1"/>
    <dgm:cxn modelId="{7DCDDEC6-8BB4-469E-AB66-DC69FAE8804A}" srcId="{B7235ECC-BEC8-479B-8BE3-6E02796638BB}" destId="{C2531E62-1B63-4A87-B6E4-334A1C24BC65}" srcOrd="0" destOrd="0" parTransId="{E17EDDA5-07D3-46B3-8800-9A5A1E31B42A}" sibTransId="{074F7B83-15E2-4238-B0C3-869BAEC1BD90}"/>
    <dgm:cxn modelId="{499C39D9-0130-48C7-9AD0-CC515068D772}" srcId="{78E14F50-F414-4C88-9925-F9826943F4DD}" destId="{6FD31DDD-9847-4CB7-8473-FBFFDE2DEAAD}" srcOrd="2" destOrd="0" parTransId="{C5274F65-EC92-4277-9D6A-2E7DD574DDE4}" sibTransId="{6967A9B2-E798-419E-BC52-3CCAE14722EF}"/>
    <dgm:cxn modelId="{15F1A0F0-B289-49F3-B06D-831119DACFF7}" srcId="{6FD31DDD-9847-4CB7-8473-FBFFDE2DEAAD}" destId="{A5D9EDAF-2C1D-4410-B5D5-D0887814057C}" srcOrd="0" destOrd="0" parTransId="{1EBDFED6-7251-406C-AD44-EE66D1CAB5B3}" sibTransId="{634C6993-0EB9-48B4-9144-E9FDE7AC41B2}"/>
    <dgm:cxn modelId="{07D210EC-4E4B-4072-BA5F-80F569F648B0}" type="presParOf" srcId="{2E895C86-E030-4151-B69E-2963D52F4B63}" destId="{1168176F-FC61-4F1F-A10B-2FB827C376A0}" srcOrd="0" destOrd="0" presId="urn:microsoft.com/office/officeart/2024/3/layout/verticalVisualTextBlock1"/>
    <dgm:cxn modelId="{EF09629A-F8A0-4F09-A298-485E8790F33F}" type="presParOf" srcId="{1168176F-FC61-4F1F-A10B-2FB827C376A0}" destId="{34DBF3DE-A6D5-4410-883A-1F650D64A1FD}" srcOrd="0" destOrd="0" presId="urn:microsoft.com/office/officeart/2024/3/layout/verticalVisualTextBlock1"/>
    <dgm:cxn modelId="{9DDF8B61-FE13-4643-A3D3-AF015F6EA52B}" type="presParOf" srcId="{1168176F-FC61-4F1F-A10B-2FB827C376A0}" destId="{6FC2852B-453F-468F-B47E-5EC1758FBF9C}" srcOrd="1" destOrd="0" presId="urn:microsoft.com/office/officeart/2024/3/layout/verticalVisualTextBlock1"/>
    <dgm:cxn modelId="{DC30B9F5-C568-47FC-B5D6-D464887A865E}" type="presParOf" srcId="{1168176F-FC61-4F1F-A10B-2FB827C376A0}" destId="{C88064F1-1CDE-4E4A-B11B-45FD3F979187}" srcOrd="2" destOrd="0" presId="urn:microsoft.com/office/officeart/2024/3/layout/verticalVisualTextBlock1"/>
    <dgm:cxn modelId="{52DF44B2-B022-461E-989F-6D15097DA2A9}" type="presParOf" srcId="{2E895C86-E030-4151-B69E-2963D52F4B63}" destId="{6151B647-0000-4327-82FB-DDEC36A1C934}" srcOrd="1" destOrd="0" presId="urn:microsoft.com/office/officeart/2024/3/layout/verticalVisualTextBlock1"/>
    <dgm:cxn modelId="{167FE157-7274-452D-8479-F70CB065F559}" type="presParOf" srcId="{2E895C86-E030-4151-B69E-2963D52F4B63}" destId="{0D1B753C-7543-4DE1-BAA4-C77C59BE93E3}" srcOrd="2" destOrd="0" presId="urn:microsoft.com/office/officeart/2024/3/layout/verticalVisualTextBlock1"/>
    <dgm:cxn modelId="{0576C0CB-3E11-48F4-9045-EF4735F20435}" type="presParOf" srcId="{0D1B753C-7543-4DE1-BAA4-C77C59BE93E3}" destId="{F14E930E-DCEA-4875-A596-497009CAD620}" srcOrd="0" destOrd="0" presId="urn:microsoft.com/office/officeart/2024/3/layout/verticalVisualTextBlock1"/>
    <dgm:cxn modelId="{CD2DFA44-6F43-4340-ABA6-EA0B7900FE9C}" type="presParOf" srcId="{0D1B753C-7543-4DE1-BAA4-C77C59BE93E3}" destId="{69553157-CC68-4C7E-9A4B-D58B3EC70912}" srcOrd="1" destOrd="0" presId="urn:microsoft.com/office/officeart/2024/3/layout/verticalVisualTextBlock1"/>
    <dgm:cxn modelId="{54894347-4D3A-4B1B-95E8-AAD8C4D0238A}" type="presParOf" srcId="{0D1B753C-7543-4DE1-BAA4-C77C59BE93E3}" destId="{E4221275-E1F3-46DE-B50A-B322DDB87F9D}" srcOrd="2" destOrd="0" presId="urn:microsoft.com/office/officeart/2024/3/layout/verticalVisualTextBlock1"/>
    <dgm:cxn modelId="{3D6F454E-3EE5-4D5B-900B-3D935CF15673}" type="presParOf" srcId="{2E895C86-E030-4151-B69E-2963D52F4B63}" destId="{52590DD8-79D9-4065-BE0E-3A25A11D634D}" srcOrd="3" destOrd="0" presId="urn:microsoft.com/office/officeart/2024/3/layout/verticalVisualTextBlock1"/>
    <dgm:cxn modelId="{02BCD99F-FD0A-4939-836B-4479C3A21836}" type="presParOf" srcId="{2E895C86-E030-4151-B69E-2963D52F4B63}" destId="{B0A30FD3-89C7-468E-9B4B-8145835C2C92}" srcOrd="4" destOrd="0" presId="urn:microsoft.com/office/officeart/2024/3/layout/verticalVisualTextBlock1"/>
    <dgm:cxn modelId="{9CCBBE8A-924C-4F53-B7E2-55474EAECEC1}" type="presParOf" srcId="{B0A30FD3-89C7-468E-9B4B-8145835C2C92}" destId="{C490C43F-A0E8-488B-A46A-457358363D0F}" srcOrd="0" destOrd="0" presId="urn:microsoft.com/office/officeart/2024/3/layout/verticalVisualTextBlock1"/>
    <dgm:cxn modelId="{D6A436FC-CEF7-401A-9E59-02D2592AF0B9}" type="presParOf" srcId="{B0A30FD3-89C7-468E-9B4B-8145835C2C92}" destId="{92F8F42A-F128-4D06-AB1B-743A3EEB6E76}" srcOrd="1" destOrd="0" presId="urn:microsoft.com/office/officeart/2024/3/layout/verticalVisualTextBlock1"/>
    <dgm:cxn modelId="{6EA4D8CF-7050-4171-96F8-3897C31CD2CF}" type="presParOf" srcId="{B0A30FD3-89C7-468E-9B4B-8145835C2C92}" destId="{8002BCB6-3341-42D1-A4DD-C454CACBA382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E3BBF8-A5C8-435C-879B-1C2090E137ED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78A423-628E-4D39-B411-93AC5352CBD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方案背景概述</a:t>
          </a:r>
        </a:p>
      </dgm:t>
    </dgm:pt>
    <dgm:pt modelId="{B7AAA637-B03C-4F9F-9FA9-B38437C598F3}" type="parTrans" cxnId="{356717C2-F2DF-4BFC-8F2D-62F7E96C8649}">
      <dgm:prSet/>
      <dgm:spPr/>
      <dgm:t>
        <a:bodyPr/>
        <a:lstStyle/>
        <a:p>
          <a:endParaRPr lang="en-US"/>
        </a:p>
      </dgm:t>
    </dgm:pt>
    <dgm:pt modelId="{E505CEAB-1C1B-4773-9AFE-71AADE984D59}" type="sibTrans" cxnId="{356717C2-F2DF-4BFC-8F2D-62F7E96C8649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925C6649-0553-4C8B-86D7-F63AAC36D1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介紹中州韻輸入方案的歷史與特色，為用戶打下堅實基礎。</a:t>
          </a:r>
        </a:p>
      </dgm:t>
    </dgm:pt>
    <dgm:pt modelId="{75E4A35E-C53E-478C-B515-F94D01941036}" type="parTrans" cxnId="{1786D4E9-73BB-41C8-8BF4-D6EE16E9EC39}">
      <dgm:prSet/>
      <dgm:spPr/>
      <dgm:t>
        <a:bodyPr/>
        <a:lstStyle/>
        <a:p>
          <a:endParaRPr lang="en-US"/>
        </a:p>
      </dgm:t>
    </dgm:pt>
    <dgm:pt modelId="{9775D2ED-BCB5-4746-84E2-C65ADDBF1AFF}" type="sibTrans" cxnId="{1786D4E9-73BB-41C8-8BF4-D6EE16E9EC39}">
      <dgm:prSet/>
      <dgm:spPr/>
      <dgm:t>
        <a:bodyPr/>
        <a:lstStyle/>
        <a:p>
          <a:endParaRPr lang="en-US"/>
        </a:p>
      </dgm:t>
    </dgm:pt>
    <dgm:pt modelId="{8649AFAD-71EA-4F0F-995E-AB701C47284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安裝與設定流程</a:t>
          </a:r>
        </a:p>
      </dgm:t>
    </dgm:pt>
    <dgm:pt modelId="{5A6C1545-B006-4F6A-A522-C959761C1FDA}" type="parTrans" cxnId="{DF114D0A-C3CD-4B0C-B5D2-FCEF5A9859F6}">
      <dgm:prSet/>
      <dgm:spPr/>
      <dgm:t>
        <a:bodyPr/>
        <a:lstStyle/>
        <a:p>
          <a:endParaRPr lang="en-US"/>
        </a:p>
      </dgm:t>
    </dgm:pt>
    <dgm:pt modelId="{352A0771-B424-4DE9-904F-D52A829DDB62}" type="sibTrans" cxnId="{DF114D0A-C3CD-4B0C-B5D2-FCEF5A9859F6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6A0BFC1C-CE7F-41C6-B964-94994F95AD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詳細說明安裝步驟與設定方法，確保用戶能快速上手。</a:t>
          </a:r>
        </a:p>
      </dgm:t>
    </dgm:pt>
    <dgm:pt modelId="{CE749D7B-DD50-4B04-BBEC-71CD3AFD5D2D}" type="parTrans" cxnId="{C4FC3EF2-90A1-49C8-975C-9634E86893A9}">
      <dgm:prSet/>
      <dgm:spPr/>
      <dgm:t>
        <a:bodyPr/>
        <a:lstStyle/>
        <a:p>
          <a:endParaRPr lang="en-US"/>
        </a:p>
      </dgm:t>
    </dgm:pt>
    <dgm:pt modelId="{C0B02B2D-78D5-41B9-8E2A-5BCECD181990}" type="sibTrans" cxnId="{C4FC3EF2-90A1-49C8-975C-9634E86893A9}">
      <dgm:prSet/>
      <dgm:spPr/>
      <dgm:t>
        <a:bodyPr/>
        <a:lstStyle/>
        <a:p>
          <a:endParaRPr lang="en-US"/>
        </a:p>
      </dgm:t>
    </dgm:pt>
    <dgm:pt modelId="{3A758E03-4377-4172-B07D-94BBF14D2EF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常見問題解決</a:t>
          </a:r>
        </a:p>
      </dgm:t>
    </dgm:pt>
    <dgm:pt modelId="{30E1446D-B999-4FD6-803C-8E0A00EAFCA4}" type="parTrans" cxnId="{0F4BEF69-D7F0-494A-BF9C-8A7614B838AB}">
      <dgm:prSet/>
      <dgm:spPr/>
      <dgm:t>
        <a:bodyPr/>
        <a:lstStyle/>
        <a:p>
          <a:endParaRPr lang="en-US"/>
        </a:p>
      </dgm:t>
    </dgm:pt>
    <dgm:pt modelId="{63F678E3-3AA4-4368-9391-1EDE9F1A2046}" type="sibTrans" cxnId="{0F4BEF69-D7F0-494A-BF9C-8A7614B838AB}">
      <dgm:prSet/>
      <dgm:spPr/>
      <dgm:t>
        <a:bodyPr/>
        <a:lstStyle/>
        <a:p>
          <a:endParaRPr lang="en-US"/>
        </a:p>
      </dgm:t>
    </dgm:pt>
    <dgm:pt modelId="{304DC4AB-7F9E-4010-A622-AB2AAC9E98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針對常見問題提供有效解決方案，提升使用體驗順暢度。</a:t>
          </a:r>
        </a:p>
      </dgm:t>
    </dgm:pt>
    <dgm:pt modelId="{DBE600B3-B919-4AAE-844C-BC70ACC5B028}" type="parTrans" cxnId="{F1E015AA-9DA6-4DDF-91EE-E3F242E73E5F}">
      <dgm:prSet/>
      <dgm:spPr/>
      <dgm:t>
        <a:bodyPr/>
        <a:lstStyle/>
        <a:p>
          <a:endParaRPr lang="en-US"/>
        </a:p>
      </dgm:t>
    </dgm:pt>
    <dgm:pt modelId="{33945D5E-31DD-47AD-99F7-525B89AC775C}" type="sibTrans" cxnId="{F1E015AA-9DA6-4DDF-91EE-E3F242E73E5F}">
      <dgm:prSet/>
      <dgm:spPr/>
      <dgm:t>
        <a:bodyPr/>
        <a:lstStyle/>
        <a:p>
          <a:endParaRPr lang="en-US"/>
        </a:p>
      </dgm:t>
    </dgm:pt>
    <dgm:pt modelId="{3AD68723-8B8C-4481-B26C-7BA8052F1BDA}" type="pres">
      <dgm:prSet presAssocID="{04E3BBF8-A5C8-435C-879B-1C2090E137ED}" presName="Name0" presStyleCnt="0">
        <dgm:presLayoutVars>
          <dgm:dir/>
          <dgm:resizeHandles val="exact"/>
        </dgm:presLayoutVars>
      </dgm:prSet>
      <dgm:spPr/>
    </dgm:pt>
    <dgm:pt modelId="{F26AA7A3-BAD2-4B51-8755-E577E34CC669}" type="pres">
      <dgm:prSet presAssocID="{6078A423-628E-4D39-B411-93AC5352CBD8}" presName="compNode" presStyleCnt="0"/>
      <dgm:spPr/>
    </dgm:pt>
    <dgm:pt modelId="{E529A890-B6C5-4A2E-8F76-AA41CC7C2FDF}" type="pres">
      <dgm:prSet presAssocID="{6078A423-628E-4D39-B411-93AC5352CBD8}" presName="pictRect" presStyleLbl="revTx" presStyleIdx="0" presStyleCnt="6">
        <dgm:presLayoutVars>
          <dgm:chMax val="0"/>
          <dgm:bulletEnabled/>
        </dgm:presLayoutVars>
      </dgm:prSet>
      <dgm:spPr/>
    </dgm:pt>
    <dgm:pt modelId="{6E2B0C4A-C53A-4764-BEC1-6211F7380AD1}" type="pres">
      <dgm:prSet presAssocID="{6078A423-628E-4D39-B411-93AC5352CBD8}" presName="textRect" presStyleLbl="revTx" presStyleIdx="1" presStyleCnt="6">
        <dgm:presLayoutVars>
          <dgm:bulletEnabled/>
        </dgm:presLayoutVars>
      </dgm:prSet>
      <dgm:spPr/>
    </dgm:pt>
    <dgm:pt modelId="{A0329524-9969-455A-B2F4-FC45168A0F3D}" type="pres">
      <dgm:prSet presAssocID="{E505CEAB-1C1B-4773-9AFE-71AADE984D59}" presName="sibTrans" presStyleLbl="sibTrans2D1" presStyleIdx="0" presStyleCnt="0"/>
      <dgm:spPr/>
    </dgm:pt>
    <dgm:pt modelId="{9243C42D-2D8D-454E-9FD1-2CB6F70C1DED}" type="pres">
      <dgm:prSet presAssocID="{8649AFAD-71EA-4F0F-995E-AB701C472848}" presName="compNode" presStyleCnt="0"/>
      <dgm:spPr/>
    </dgm:pt>
    <dgm:pt modelId="{49A6F224-5377-40AF-91F4-E58F2DE722F9}" type="pres">
      <dgm:prSet presAssocID="{8649AFAD-71EA-4F0F-995E-AB701C472848}" presName="pictRect" presStyleLbl="revTx" presStyleIdx="2" presStyleCnt="6">
        <dgm:presLayoutVars>
          <dgm:chMax val="0"/>
          <dgm:bulletEnabled/>
        </dgm:presLayoutVars>
      </dgm:prSet>
      <dgm:spPr/>
    </dgm:pt>
    <dgm:pt modelId="{3149EBC1-951E-4EAE-A883-6B52B1B7B216}" type="pres">
      <dgm:prSet presAssocID="{8649AFAD-71EA-4F0F-995E-AB701C472848}" presName="textRect" presStyleLbl="revTx" presStyleIdx="3" presStyleCnt="6">
        <dgm:presLayoutVars>
          <dgm:bulletEnabled/>
        </dgm:presLayoutVars>
      </dgm:prSet>
      <dgm:spPr/>
    </dgm:pt>
    <dgm:pt modelId="{F1A86A7C-E644-41EF-A4BE-8650DDBB9F46}" type="pres">
      <dgm:prSet presAssocID="{352A0771-B424-4DE9-904F-D52A829DDB62}" presName="sibTrans" presStyleLbl="sibTrans2D1" presStyleIdx="0" presStyleCnt="0"/>
      <dgm:spPr/>
    </dgm:pt>
    <dgm:pt modelId="{4B631430-41B6-4DC9-81F6-754BC1BA788B}" type="pres">
      <dgm:prSet presAssocID="{3A758E03-4377-4172-B07D-94BBF14D2EF3}" presName="compNode" presStyleCnt="0"/>
      <dgm:spPr/>
    </dgm:pt>
    <dgm:pt modelId="{94008398-32F1-47D3-BD0D-2CBAF86F0F7C}" type="pres">
      <dgm:prSet presAssocID="{3A758E03-4377-4172-B07D-94BBF14D2EF3}" presName="pictRect" presStyleLbl="revTx" presStyleIdx="4" presStyleCnt="6">
        <dgm:presLayoutVars>
          <dgm:chMax val="0"/>
          <dgm:bulletEnabled/>
        </dgm:presLayoutVars>
      </dgm:prSet>
      <dgm:spPr/>
    </dgm:pt>
    <dgm:pt modelId="{E1C1A577-3D42-45EC-A87D-9287F9F7200B}" type="pres">
      <dgm:prSet presAssocID="{3A758E03-4377-4172-B07D-94BBF14D2EF3}" presName="textRect" presStyleLbl="revTx" presStyleIdx="5" presStyleCnt="6">
        <dgm:presLayoutVars>
          <dgm:bulletEnabled/>
        </dgm:presLayoutVars>
      </dgm:prSet>
      <dgm:spPr/>
    </dgm:pt>
  </dgm:ptLst>
  <dgm:cxnLst>
    <dgm:cxn modelId="{C539C607-78D0-4FAF-BF24-0E98B913FD5E}" type="presOf" srcId="{04E3BBF8-A5C8-435C-879B-1C2090E137ED}" destId="{3AD68723-8B8C-4481-B26C-7BA8052F1BDA}" srcOrd="0" destOrd="0" presId="urn:microsoft.com/office/officeart/2024/3/layout/hArchList1"/>
    <dgm:cxn modelId="{DF114D0A-C3CD-4B0C-B5D2-FCEF5A9859F6}" srcId="{04E3BBF8-A5C8-435C-879B-1C2090E137ED}" destId="{8649AFAD-71EA-4F0F-995E-AB701C472848}" srcOrd="1" destOrd="0" parTransId="{5A6C1545-B006-4F6A-A522-C959761C1FDA}" sibTransId="{352A0771-B424-4DE9-904F-D52A829DDB62}"/>
    <dgm:cxn modelId="{6492D23B-F336-4568-884E-44D6FF21DA60}" type="presOf" srcId="{304DC4AB-7F9E-4010-A622-AB2AAC9E9813}" destId="{E1C1A577-3D42-45EC-A87D-9287F9F7200B}" srcOrd="0" destOrd="0" presId="urn:microsoft.com/office/officeart/2024/3/layout/hArchList1"/>
    <dgm:cxn modelId="{92C95E41-3095-4DCB-97F4-399826C53602}" type="presOf" srcId="{E505CEAB-1C1B-4773-9AFE-71AADE984D59}" destId="{A0329524-9969-455A-B2F4-FC45168A0F3D}" srcOrd="0" destOrd="0" presId="urn:microsoft.com/office/officeart/2024/3/layout/hArchList1"/>
    <dgm:cxn modelId="{0F4BEF69-D7F0-494A-BF9C-8A7614B838AB}" srcId="{04E3BBF8-A5C8-435C-879B-1C2090E137ED}" destId="{3A758E03-4377-4172-B07D-94BBF14D2EF3}" srcOrd="2" destOrd="0" parTransId="{30E1446D-B999-4FD6-803C-8E0A00EAFCA4}" sibTransId="{63F678E3-3AA4-4368-9391-1EDE9F1A2046}"/>
    <dgm:cxn modelId="{DCD1AC78-7CA5-404C-84E9-3F1F2ABEAA3E}" type="presOf" srcId="{3A758E03-4377-4172-B07D-94BBF14D2EF3}" destId="{94008398-32F1-47D3-BD0D-2CBAF86F0F7C}" srcOrd="0" destOrd="0" presId="urn:microsoft.com/office/officeart/2024/3/layout/hArchList1"/>
    <dgm:cxn modelId="{19CCE978-056B-4E37-8B6F-D904DD00A92D}" type="presOf" srcId="{8649AFAD-71EA-4F0F-995E-AB701C472848}" destId="{49A6F224-5377-40AF-91F4-E58F2DE722F9}" srcOrd="0" destOrd="0" presId="urn:microsoft.com/office/officeart/2024/3/layout/hArchList1"/>
    <dgm:cxn modelId="{1D966FA2-1A21-45E2-8FDE-0587747B1EC4}" type="presOf" srcId="{925C6649-0553-4C8B-86D7-F63AAC36D100}" destId="{6E2B0C4A-C53A-4764-BEC1-6211F7380AD1}" srcOrd="0" destOrd="0" presId="urn:microsoft.com/office/officeart/2024/3/layout/hArchList1"/>
    <dgm:cxn modelId="{F1E015AA-9DA6-4DDF-91EE-E3F242E73E5F}" srcId="{3A758E03-4377-4172-B07D-94BBF14D2EF3}" destId="{304DC4AB-7F9E-4010-A622-AB2AAC9E9813}" srcOrd="0" destOrd="0" parTransId="{DBE600B3-B919-4AAE-844C-BC70ACC5B028}" sibTransId="{33945D5E-31DD-47AD-99F7-525B89AC775C}"/>
    <dgm:cxn modelId="{261F4FAD-EAAD-4F9E-AE2E-2D8454C4F1AC}" type="presOf" srcId="{352A0771-B424-4DE9-904F-D52A829DDB62}" destId="{F1A86A7C-E644-41EF-A4BE-8650DDBB9F46}" srcOrd="0" destOrd="0" presId="urn:microsoft.com/office/officeart/2024/3/layout/hArchList1"/>
    <dgm:cxn modelId="{F80561C1-495D-4EE8-9811-BE618A033F69}" type="presOf" srcId="{6A0BFC1C-CE7F-41C6-B964-94994F95ADB3}" destId="{3149EBC1-951E-4EAE-A883-6B52B1B7B216}" srcOrd="0" destOrd="0" presId="urn:microsoft.com/office/officeart/2024/3/layout/hArchList1"/>
    <dgm:cxn modelId="{356717C2-F2DF-4BFC-8F2D-62F7E96C8649}" srcId="{04E3BBF8-A5C8-435C-879B-1C2090E137ED}" destId="{6078A423-628E-4D39-B411-93AC5352CBD8}" srcOrd="0" destOrd="0" parTransId="{B7AAA637-B03C-4F9F-9FA9-B38437C598F3}" sibTransId="{E505CEAB-1C1B-4773-9AFE-71AADE984D59}"/>
    <dgm:cxn modelId="{1786D4E9-73BB-41C8-8BF4-D6EE16E9EC39}" srcId="{6078A423-628E-4D39-B411-93AC5352CBD8}" destId="{925C6649-0553-4C8B-86D7-F63AAC36D100}" srcOrd="0" destOrd="0" parTransId="{75E4A35E-C53E-478C-B515-F94D01941036}" sibTransId="{9775D2ED-BCB5-4746-84E2-C65ADDBF1AFF}"/>
    <dgm:cxn modelId="{C4FC3EF2-90A1-49C8-975C-9634E86893A9}" srcId="{8649AFAD-71EA-4F0F-995E-AB701C472848}" destId="{6A0BFC1C-CE7F-41C6-B964-94994F95ADB3}" srcOrd="0" destOrd="0" parTransId="{CE749D7B-DD50-4B04-BBEC-71CD3AFD5D2D}" sibTransId="{C0B02B2D-78D5-41B9-8E2A-5BCECD181990}"/>
    <dgm:cxn modelId="{005E42F7-08D2-4A7C-8374-A9A6AC0A0413}" type="presOf" srcId="{6078A423-628E-4D39-B411-93AC5352CBD8}" destId="{E529A890-B6C5-4A2E-8F76-AA41CC7C2FDF}" srcOrd="0" destOrd="0" presId="urn:microsoft.com/office/officeart/2024/3/layout/hArchList1"/>
    <dgm:cxn modelId="{7C441FC0-AB1B-4C91-8507-96BEA0061296}" type="presParOf" srcId="{3AD68723-8B8C-4481-B26C-7BA8052F1BDA}" destId="{F26AA7A3-BAD2-4B51-8755-E577E34CC669}" srcOrd="0" destOrd="0" presId="urn:microsoft.com/office/officeart/2024/3/layout/hArchList1"/>
    <dgm:cxn modelId="{F9B7E02B-18C4-4483-A083-C6679943464E}" type="presParOf" srcId="{F26AA7A3-BAD2-4B51-8755-E577E34CC669}" destId="{E529A890-B6C5-4A2E-8F76-AA41CC7C2FDF}" srcOrd="0" destOrd="0" presId="urn:microsoft.com/office/officeart/2024/3/layout/hArchList1"/>
    <dgm:cxn modelId="{FAEB463B-D9C4-4B5C-BAD0-5BEEC9F7BA9F}" type="presParOf" srcId="{F26AA7A3-BAD2-4B51-8755-E577E34CC669}" destId="{6E2B0C4A-C53A-4764-BEC1-6211F7380AD1}" srcOrd="1" destOrd="0" presId="urn:microsoft.com/office/officeart/2024/3/layout/hArchList1"/>
    <dgm:cxn modelId="{57E4CC57-E3DB-41C4-BD32-519FDE035511}" type="presParOf" srcId="{3AD68723-8B8C-4481-B26C-7BA8052F1BDA}" destId="{A0329524-9969-455A-B2F4-FC45168A0F3D}" srcOrd="1" destOrd="0" presId="urn:microsoft.com/office/officeart/2024/3/layout/hArchList1"/>
    <dgm:cxn modelId="{35279672-6132-45B2-BC8F-DB0E4F27BE8E}" type="presParOf" srcId="{3AD68723-8B8C-4481-B26C-7BA8052F1BDA}" destId="{9243C42D-2D8D-454E-9FD1-2CB6F70C1DED}" srcOrd="2" destOrd="0" presId="urn:microsoft.com/office/officeart/2024/3/layout/hArchList1"/>
    <dgm:cxn modelId="{3C5F9272-7CFD-4530-9904-22C3B12F6F80}" type="presParOf" srcId="{9243C42D-2D8D-454E-9FD1-2CB6F70C1DED}" destId="{49A6F224-5377-40AF-91F4-E58F2DE722F9}" srcOrd="0" destOrd="0" presId="urn:microsoft.com/office/officeart/2024/3/layout/hArchList1"/>
    <dgm:cxn modelId="{090C0012-118D-4A31-A0DC-D04BC7E2594F}" type="presParOf" srcId="{9243C42D-2D8D-454E-9FD1-2CB6F70C1DED}" destId="{3149EBC1-951E-4EAE-A883-6B52B1B7B216}" srcOrd="1" destOrd="0" presId="urn:microsoft.com/office/officeart/2024/3/layout/hArchList1"/>
    <dgm:cxn modelId="{4B182C2C-1468-4C8F-A4E5-7F001001B4F2}" type="presParOf" srcId="{3AD68723-8B8C-4481-B26C-7BA8052F1BDA}" destId="{F1A86A7C-E644-41EF-A4BE-8650DDBB9F46}" srcOrd="3" destOrd="0" presId="urn:microsoft.com/office/officeart/2024/3/layout/hArchList1"/>
    <dgm:cxn modelId="{A107325E-B029-47B6-BEE2-3CDC1E847458}" type="presParOf" srcId="{3AD68723-8B8C-4481-B26C-7BA8052F1BDA}" destId="{4B631430-41B6-4DC9-81F6-754BC1BA788B}" srcOrd="4" destOrd="0" presId="urn:microsoft.com/office/officeart/2024/3/layout/hArchList1"/>
    <dgm:cxn modelId="{7E176589-4B3D-4FF6-B7AB-5FFEBEC4AA2F}" type="presParOf" srcId="{4B631430-41B6-4DC9-81F6-754BC1BA788B}" destId="{94008398-32F1-47D3-BD0D-2CBAF86F0F7C}" srcOrd="0" destOrd="0" presId="urn:microsoft.com/office/officeart/2024/3/layout/hArchList1"/>
    <dgm:cxn modelId="{1624F094-B58F-4A12-BF7F-CBDD4366CDBA}" type="presParOf" srcId="{4B631430-41B6-4DC9-81F6-754BC1BA788B}" destId="{E1C1A577-3D42-45EC-A87D-9287F9F7200B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33F606-5B9F-4F75-BE02-1F83ADE5BD65}">
      <dsp:nvSpPr>
        <dsp:cNvPr id="0" name=""/>
        <dsp:cNvSpPr/>
      </dsp:nvSpPr>
      <dsp:spPr>
        <a:xfrm>
          <a:off x="0" y="0"/>
          <a:ext cx="1961433" cy="19614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3" r="23205" b="-3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E324C-CE8C-4432-9C74-CFCA9EC81970}">
      <dsp:nvSpPr>
        <dsp:cNvPr id="0" name=""/>
        <dsp:cNvSpPr/>
      </dsp:nvSpPr>
      <dsp:spPr>
        <a:xfrm>
          <a:off x="2141433" y="0"/>
          <a:ext cx="9782775" cy="54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TW" sz="1800" kern="1200"/>
            <a:t>網路連線不穩</a:t>
          </a:r>
        </a:p>
      </dsp:txBody>
      <dsp:txXfrm>
        <a:off x="2141433" y="0"/>
        <a:ext cx="9782775" cy="544609"/>
      </dsp:txXfrm>
    </dsp:sp>
    <dsp:sp modelId="{6BE6A99D-C682-463F-BDFE-A7D40D6BA1E6}">
      <dsp:nvSpPr>
        <dsp:cNvPr id="0" name=""/>
        <dsp:cNvSpPr/>
      </dsp:nvSpPr>
      <dsp:spPr>
        <a:xfrm>
          <a:off x="2141433" y="544609"/>
          <a:ext cx="9782775" cy="1416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400" kern="1200"/>
            <a:t>網路連線不穩可能導致安裝失敗，應檢查網路設定並確保穩定連線。</a:t>
          </a:r>
        </a:p>
      </dsp:txBody>
      <dsp:txXfrm>
        <a:off x="2141433" y="544609"/>
        <a:ext cx="9782775" cy="1416824"/>
      </dsp:txXfrm>
    </dsp:sp>
    <dsp:sp modelId="{664AAD64-3E4F-4933-BBDE-5694A83A43A7}">
      <dsp:nvSpPr>
        <dsp:cNvPr id="0" name=""/>
        <dsp:cNvSpPr/>
      </dsp:nvSpPr>
      <dsp:spPr>
        <a:xfrm>
          <a:off x="0" y="2118348"/>
          <a:ext cx="1961433" cy="196143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4" r="30193" b="-6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7F03A3-254B-475E-92DA-E0CADDBC4A77}">
      <dsp:nvSpPr>
        <dsp:cNvPr id="0" name=""/>
        <dsp:cNvSpPr/>
      </dsp:nvSpPr>
      <dsp:spPr>
        <a:xfrm>
          <a:off x="2141433" y="2118348"/>
          <a:ext cx="9782775" cy="54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TW" sz="1800" kern="1200"/>
            <a:t>磁碟空間不足</a:t>
          </a:r>
        </a:p>
      </dsp:txBody>
      <dsp:txXfrm>
        <a:off x="2141433" y="2118348"/>
        <a:ext cx="9782775" cy="544609"/>
      </dsp:txXfrm>
    </dsp:sp>
    <dsp:sp modelId="{C4B1FDF3-DD48-4956-8FC6-28F2913702CB}">
      <dsp:nvSpPr>
        <dsp:cNvPr id="0" name=""/>
        <dsp:cNvSpPr/>
      </dsp:nvSpPr>
      <dsp:spPr>
        <a:xfrm>
          <a:off x="2141433" y="2662957"/>
          <a:ext cx="9782775" cy="1416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400" kern="1200"/>
            <a:t>磁碟空間不足會阻礙安裝，建議清理磁碟或增加可用空間。</a:t>
          </a:r>
        </a:p>
      </dsp:txBody>
      <dsp:txXfrm>
        <a:off x="2141433" y="2662957"/>
        <a:ext cx="9782775" cy="1416824"/>
      </dsp:txXfrm>
    </dsp:sp>
    <dsp:sp modelId="{6490F4E4-60C8-4A7A-A241-24F5667B584B}">
      <dsp:nvSpPr>
        <dsp:cNvPr id="0" name=""/>
        <dsp:cNvSpPr/>
      </dsp:nvSpPr>
      <dsp:spPr>
        <a:xfrm>
          <a:off x="0" y="4236697"/>
          <a:ext cx="1961433" cy="19614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0" r="18889" b="-3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A8AA17-C708-49B5-9BB2-F247352E1B52}">
      <dsp:nvSpPr>
        <dsp:cNvPr id="0" name=""/>
        <dsp:cNvSpPr/>
      </dsp:nvSpPr>
      <dsp:spPr>
        <a:xfrm>
          <a:off x="2141433" y="4236697"/>
          <a:ext cx="9782775" cy="54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TW" sz="1800" kern="1200"/>
            <a:t>系統權限限制</a:t>
          </a:r>
        </a:p>
      </dsp:txBody>
      <dsp:txXfrm>
        <a:off x="2141433" y="4236697"/>
        <a:ext cx="9782775" cy="544609"/>
      </dsp:txXfrm>
    </dsp:sp>
    <dsp:sp modelId="{93980CC5-28D8-4034-A698-33EB69B3F9F3}">
      <dsp:nvSpPr>
        <dsp:cNvPr id="0" name=""/>
        <dsp:cNvSpPr/>
      </dsp:nvSpPr>
      <dsp:spPr>
        <a:xfrm>
          <a:off x="2141433" y="4781306"/>
          <a:ext cx="9782775" cy="1416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400" kern="1200"/>
            <a:t>系統權限不足可能影響安裝進程，需確保具有管理員權限。</a:t>
          </a:r>
        </a:p>
      </dsp:txBody>
      <dsp:txXfrm>
        <a:off x="2141433" y="4781306"/>
        <a:ext cx="9782775" cy="14168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959E23-DCCD-4EF9-9081-114F6CA2B867}">
      <dsp:nvSpPr>
        <dsp:cNvPr id="0" name=""/>
        <dsp:cNvSpPr/>
      </dsp:nvSpPr>
      <dsp:spPr>
        <a:xfrm>
          <a:off x="0" y="0"/>
          <a:ext cx="1961433" cy="19614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98" b="-3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043EE5-B082-4286-A24E-FE7794484CE8}">
      <dsp:nvSpPr>
        <dsp:cNvPr id="0" name=""/>
        <dsp:cNvSpPr/>
      </dsp:nvSpPr>
      <dsp:spPr>
        <a:xfrm>
          <a:off x="2141433" y="0"/>
          <a:ext cx="9782775" cy="54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TW" sz="1800" kern="1200"/>
            <a:t>Windows系統安裝</a:t>
          </a:r>
        </a:p>
      </dsp:txBody>
      <dsp:txXfrm>
        <a:off x="2141433" y="0"/>
        <a:ext cx="9782775" cy="544609"/>
      </dsp:txXfrm>
    </dsp:sp>
    <dsp:sp modelId="{B6E48B04-D948-42A9-85EA-03F545A5CF5C}">
      <dsp:nvSpPr>
        <dsp:cNvPr id="0" name=""/>
        <dsp:cNvSpPr/>
      </dsp:nvSpPr>
      <dsp:spPr>
        <a:xfrm>
          <a:off x="2141433" y="544609"/>
          <a:ext cx="9782775" cy="1416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400" kern="1200"/>
            <a:t>介紹如何下載並執行RIME安裝程式，完成Windows系統上的安裝流程。</a:t>
          </a:r>
        </a:p>
      </dsp:txBody>
      <dsp:txXfrm>
        <a:off x="2141433" y="544609"/>
        <a:ext cx="9782775" cy="1416824"/>
      </dsp:txXfrm>
    </dsp:sp>
    <dsp:sp modelId="{B5157AAC-9432-4582-BB0F-5CC0AD4ADCC4}">
      <dsp:nvSpPr>
        <dsp:cNvPr id="0" name=""/>
        <dsp:cNvSpPr/>
      </dsp:nvSpPr>
      <dsp:spPr>
        <a:xfrm>
          <a:off x="0" y="2118348"/>
          <a:ext cx="1961433" cy="196143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" r="31067" b="-3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E365E6-D0EE-428E-9FCC-7CC814C47EDB}">
      <dsp:nvSpPr>
        <dsp:cNvPr id="0" name=""/>
        <dsp:cNvSpPr/>
      </dsp:nvSpPr>
      <dsp:spPr>
        <a:xfrm>
          <a:off x="2141433" y="2118348"/>
          <a:ext cx="9782775" cy="54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TW" sz="1800" kern="1200"/>
            <a:t>macOS系統安裝</a:t>
          </a:r>
        </a:p>
      </dsp:txBody>
      <dsp:txXfrm>
        <a:off x="2141433" y="2118348"/>
        <a:ext cx="9782775" cy="544609"/>
      </dsp:txXfrm>
    </dsp:sp>
    <dsp:sp modelId="{FA659CA2-A2B7-4DD2-91CF-A2E2ED9F3937}">
      <dsp:nvSpPr>
        <dsp:cNvPr id="0" name=""/>
        <dsp:cNvSpPr/>
      </dsp:nvSpPr>
      <dsp:spPr>
        <a:xfrm>
          <a:off x="2141433" y="2662957"/>
          <a:ext cx="9782775" cy="1416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400" kern="1200"/>
            <a:t>說明在macOS系統中下載、安裝及設定RIME的完整步驟。</a:t>
          </a:r>
        </a:p>
      </dsp:txBody>
      <dsp:txXfrm>
        <a:off x="2141433" y="2662957"/>
        <a:ext cx="9782775" cy="1416824"/>
      </dsp:txXfrm>
    </dsp:sp>
    <dsp:sp modelId="{1BC95580-E7D7-49EB-9D9C-E6E447BBE4A6}">
      <dsp:nvSpPr>
        <dsp:cNvPr id="0" name=""/>
        <dsp:cNvSpPr/>
      </dsp:nvSpPr>
      <dsp:spPr>
        <a:xfrm>
          <a:off x="0" y="4236697"/>
          <a:ext cx="1961433" cy="19614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5" r="13034" b="-2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E62C15-9BCF-4D60-ACAB-7A73505DDF08}">
      <dsp:nvSpPr>
        <dsp:cNvPr id="0" name=""/>
        <dsp:cNvSpPr/>
      </dsp:nvSpPr>
      <dsp:spPr>
        <a:xfrm>
          <a:off x="2141433" y="4236697"/>
          <a:ext cx="9782775" cy="54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TW" sz="1800" kern="1200"/>
            <a:t>Linux系統安裝</a:t>
          </a:r>
        </a:p>
      </dsp:txBody>
      <dsp:txXfrm>
        <a:off x="2141433" y="4236697"/>
        <a:ext cx="9782775" cy="544609"/>
      </dsp:txXfrm>
    </dsp:sp>
    <dsp:sp modelId="{1DED4882-051A-4BBC-A9C4-EF62A5F50725}">
      <dsp:nvSpPr>
        <dsp:cNvPr id="0" name=""/>
        <dsp:cNvSpPr/>
      </dsp:nvSpPr>
      <dsp:spPr>
        <a:xfrm>
          <a:off x="2141433" y="4781306"/>
          <a:ext cx="9782775" cy="1416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400" kern="1200"/>
            <a:t>指導使用者在Linux系統上下載軟體包並完成RIME安裝與初始設定。</a:t>
          </a:r>
        </a:p>
      </dsp:txBody>
      <dsp:txXfrm>
        <a:off x="2141433" y="4781306"/>
        <a:ext cx="9782775" cy="14168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094B84-9DC7-45C3-BA29-2929FC498910}">
      <dsp:nvSpPr>
        <dsp:cNvPr id="0" name=""/>
        <dsp:cNvSpPr/>
      </dsp:nvSpPr>
      <dsp:spPr>
        <a:xfrm>
          <a:off x="0" y="0"/>
          <a:ext cx="1961433" cy="19614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4" r="10645" b="-2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53F8FD-D31F-4EA5-9E2B-517A61CA5512}">
      <dsp:nvSpPr>
        <dsp:cNvPr id="0" name=""/>
        <dsp:cNvSpPr/>
      </dsp:nvSpPr>
      <dsp:spPr>
        <a:xfrm>
          <a:off x="2141433" y="0"/>
          <a:ext cx="9782775" cy="54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TW" sz="1800" kern="1200"/>
            <a:t>方案無縫整合</a:t>
          </a:r>
        </a:p>
      </dsp:txBody>
      <dsp:txXfrm>
        <a:off x="2141433" y="0"/>
        <a:ext cx="9782775" cy="544609"/>
      </dsp:txXfrm>
    </dsp:sp>
    <dsp:sp modelId="{9727CB7E-3FA9-461D-A421-1AE2DDFB1043}">
      <dsp:nvSpPr>
        <dsp:cNvPr id="0" name=""/>
        <dsp:cNvSpPr/>
      </dsp:nvSpPr>
      <dsp:spPr>
        <a:xfrm>
          <a:off x="2141433" y="544609"/>
          <a:ext cx="9782775" cy="1416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400" kern="1200"/>
            <a:t>小狼毫與中州韻方案完美對接，實現詞庫和配置的共享。</a:t>
          </a:r>
        </a:p>
      </dsp:txBody>
      <dsp:txXfrm>
        <a:off x="2141433" y="544609"/>
        <a:ext cx="9782775" cy="1416824"/>
      </dsp:txXfrm>
    </dsp:sp>
    <dsp:sp modelId="{6A394DEF-5E6D-481E-9D39-8DD3D79C683E}">
      <dsp:nvSpPr>
        <dsp:cNvPr id="0" name=""/>
        <dsp:cNvSpPr/>
      </dsp:nvSpPr>
      <dsp:spPr>
        <a:xfrm>
          <a:off x="0" y="2118348"/>
          <a:ext cx="1961433" cy="196143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" r="29028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AD1D94-0F4E-4DF5-998E-25FCC615BFAB}">
      <dsp:nvSpPr>
        <dsp:cNvPr id="0" name=""/>
        <dsp:cNvSpPr/>
      </dsp:nvSpPr>
      <dsp:spPr>
        <a:xfrm>
          <a:off x="2141433" y="2118348"/>
          <a:ext cx="9782775" cy="54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TW" sz="1800" kern="1200"/>
            <a:t>輸入一致性與效率</a:t>
          </a:r>
        </a:p>
      </dsp:txBody>
      <dsp:txXfrm>
        <a:off x="2141433" y="2118348"/>
        <a:ext cx="9782775" cy="544609"/>
      </dsp:txXfrm>
    </dsp:sp>
    <dsp:sp modelId="{CA3CCF32-8C56-4A1B-981A-67C8C9317CC1}">
      <dsp:nvSpPr>
        <dsp:cNvPr id="0" name=""/>
        <dsp:cNvSpPr/>
      </dsp:nvSpPr>
      <dsp:spPr>
        <a:xfrm>
          <a:off x="2141433" y="2662957"/>
          <a:ext cx="9782775" cy="1416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400" kern="1200"/>
            <a:t>共享詞庫確保輸入結果一致，提高使用效率和體驗。</a:t>
          </a:r>
        </a:p>
      </dsp:txBody>
      <dsp:txXfrm>
        <a:off x="2141433" y="2662957"/>
        <a:ext cx="9782775" cy="1416824"/>
      </dsp:txXfrm>
    </dsp:sp>
    <dsp:sp modelId="{19DCE70F-3F3B-4A8D-BEDD-D4C07958E41B}">
      <dsp:nvSpPr>
        <dsp:cNvPr id="0" name=""/>
        <dsp:cNvSpPr/>
      </dsp:nvSpPr>
      <dsp:spPr>
        <a:xfrm>
          <a:off x="0" y="4236697"/>
          <a:ext cx="1961433" cy="19614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4" r="21983" b="-6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2F408F-644D-4D73-A097-FEE3E7959EFF}">
      <dsp:nvSpPr>
        <dsp:cNvPr id="0" name=""/>
        <dsp:cNvSpPr/>
      </dsp:nvSpPr>
      <dsp:spPr>
        <a:xfrm>
          <a:off x="2141433" y="4236697"/>
          <a:ext cx="9782775" cy="54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TW" sz="1800" kern="1200"/>
            <a:t>良好相容性</a:t>
          </a:r>
        </a:p>
      </dsp:txBody>
      <dsp:txXfrm>
        <a:off x="2141433" y="4236697"/>
        <a:ext cx="9782775" cy="544609"/>
      </dsp:txXfrm>
    </dsp:sp>
    <dsp:sp modelId="{FD4D4D50-379F-4216-A25E-4DFC00FBA4EB}">
      <dsp:nvSpPr>
        <dsp:cNvPr id="0" name=""/>
        <dsp:cNvSpPr/>
      </dsp:nvSpPr>
      <dsp:spPr>
        <a:xfrm>
          <a:off x="2141433" y="4781306"/>
          <a:ext cx="9782775" cy="1416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400" kern="1200"/>
            <a:t>兩者相容性良好，保證多種輸入方案間順暢切換。</a:t>
          </a:r>
        </a:p>
      </dsp:txBody>
      <dsp:txXfrm>
        <a:off x="2141433" y="4781306"/>
        <a:ext cx="9782775" cy="14168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DBF3DE-A6D5-4410-883A-1F650D64A1FD}">
      <dsp:nvSpPr>
        <dsp:cNvPr id="0" name=""/>
        <dsp:cNvSpPr/>
      </dsp:nvSpPr>
      <dsp:spPr>
        <a:xfrm>
          <a:off x="0" y="0"/>
          <a:ext cx="1961433" cy="19614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0" r="21997" b="-6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C2852B-453F-468F-B47E-5EC1758FBF9C}">
      <dsp:nvSpPr>
        <dsp:cNvPr id="0" name=""/>
        <dsp:cNvSpPr/>
      </dsp:nvSpPr>
      <dsp:spPr>
        <a:xfrm>
          <a:off x="2141433" y="0"/>
          <a:ext cx="9782775" cy="54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TW" sz="1800" kern="1200"/>
            <a:t>字典檔格式介紹</a:t>
          </a:r>
        </a:p>
      </dsp:txBody>
      <dsp:txXfrm>
        <a:off x="2141433" y="0"/>
        <a:ext cx="9782775" cy="544609"/>
      </dsp:txXfrm>
    </dsp:sp>
    <dsp:sp modelId="{C88064F1-1CDE-4E4A-B11B-45FD3F979187}">
      <dsp:nvSpPr>
        <dsp:cNvPr id="0" name=""/>
        <dsp:cNvSpPr/>
      </dsp:nvSpPr>
      <dsp:spPr>
        <a:xfrm>
          <a:off x="2141433" y="544609"/>
          <a:ext cx="9782775" cy="1416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400" kern="1200"/>
            <a:t>字典檔包含詞彙和對應的編碼，形成基礎數據結構支持輸入法運作。</a:t>
          </a:r>
        </a:p>
      </dsp:txBody>
      <dsp:txXfrm>
        <a:off x="2141433" y="544609"/>
        <a:ext cx="9782775" cy="1416824"/>
      </dsp:txXfrm>
    </dsp:sp>
    <dsp:sp modelId="{F14E930E-DCEA-4875-A596-497009CAD620}">
      <dsp:nvSpPr>
        <dsp:cNvPr id="0" name=""/>
        <dsp:cNvSpPr/>
      </dsp:nvSpPr>
      <dsp:spPr>
        <a:xfrm>
          <a:off x="0" y="2118348"/>
          <a:ext cx="1961433" cy="196143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" r="18625" b="1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553157-CC68-4C7E-9A4B-D58B3EC70912}">
      <dsp:nvSpPr>
        <dsp:cNvPr id="0" name=""/>
        <dsp:cNvSpPr/>
      </dsp:nvSpPr>
      <dsp:spPr>
        <a:xfrm>
          <a:off x="2141433" y="2118348"/>
          <a:ext cx="9782775" cy="54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TW" sz="1800" kern="1200"/>
            <a:t>詞語輸入支持</a:t>
          </a:r>
        </a:p>
      </dsp:txBody>
      <dsp:txXfrm>
        <a:off x="2141433" y="2118348"/>
        <a:ext cx="9782775" cy="544609"/>
      </dsp:txXfrm>
    </dsp:sp>
    <dsp:sp modelId="{E4221275-E1F3-46DE-B50A-B322DDB87F9D}">
      <dsp:nvSpPr>
        <dsp:cNvPr id="0" name=""/>
        <dsp:cNvSpPr/>
      </dsp:nvSpPr>
      <dsp:spPr>
        <a:xfrm>
          <a:off x="2141433" y="2662957"/>
          <a:ext cx="9782775" cy="1416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400" kern="1200"/>
            <a:t>字典檔通過詞彙匹配支持使用者快速準確輸入文字。</a:t>
          </a:r>
        </a:p>
      </dsp:txBody>
      <dsp:txXfrm>
        <a:off x="2141433" y="2662957"/>
        <a:ext cx="9782775" cy="1416824"/>
      </dsp:txXfrm>
    </dsp:sp>
    <dsp:sp modelId="{C490C43F-A0E8-488B-A46A-457358363D0F}">
      <dsp:nvSpPr>
        <dsp:cNvPr id="0" name=""/>
        <dsp:cNvSpPr/>
      </dsp:nvSpPr>
      <dsp:spPr>
        <a:xfrm>
          <a:off x="0" y="4236697"/>
          <a:ext cx="1961433" cy="19614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0" r="13398" b="-3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F8F42A-F128-4D06-AB1B-743A3EEB6E76}">
      <dsp:nvSpPr>
        <dsp:cNvPr id="0" name=""/>
        <dsp:cNvSpPr/>
      </dsp:nvSpPr>
      <dsp:spPr>
        <a:xfrm>
          <a:off x="2141433" y="4236697"/>
          <a:ext cx="9782775" cy="54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TW" sz="1800" kern="1200"/>
            <a:t>聯想功能原理</a:t>
          </a:r>
        </a:p>
      </dsp:txBody>
      <dsp:txXfrm>
        <a:off x="2141433" y="4236697"/>
        <a:ext cx="9782775" cy="544609"/>
      </dsp:txXfrm>
    </dsp:sp>
    <dsp:sp modelId="{8002BCB6-3341-42D1-A4DD-C454CACBA382}">
      <dsp:nvSpPr>
        <dsp:cNvPr id="0" name=""/>
        <dsp:cNvSpPr/>
      </dsp:nvSpPr>
      <dsp:spPr>
        <a:xfrm>
          <a:off x="2141433" y="4781306"/>
          <a:ext cx="9782775" cy="1416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400" kern="1200"/>
            <a:t>字典檔的設計使系統能根據輸入內容聯想相關詞語，提高輸入效率。</a:t>
          </a:r>
        </a:p>
      </dsp:txBody>
      <dsp:txXfrm>
        <a:off x="2141433" y="4781306"/>
        <a:ext cx="9782775" cy="14168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29A890-B6C5-4A2E-8F76-AA41CC7C2FDF}">
      <dsp:nvSpPr>
        <dsp:cNvPr id="0" name=""/>
        <dsp:cNvSpPr/>
      </dsp:nvSpPr>
      <dsp:spPr>
        <a:xfrm>
          <a:off x="0" y="0"/>
          <a:ext cx="2303145" cy="478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方案背景概述</a:t>
          </a:r>
        </a:p>
      </dsp:txBody>
      <dsp:txXfrm>
        <a:off x="0" y="0"/>
        <a:ext cx="2303145" cy="478574"/>
      </dsp:txXfrm>
    </dsp:sp>
    <dsp:sp modelId="{6E2B0C4A-C53A-4764-BEC1-6211F7380AD1}">
      <dsp:nvSpPr>
        <dsp:cNvPr id="0" name=""/>
        <dsp:cNvSpPr/>
      </dsp:nvSpPr>
      <dsp:spPr>
        <a:xfrm>
          <a:off x="0" y="478574"/>
          <a:ext cx="2303145" cy="1752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介紹中州韻輸入方案的歷史與特色，為用戶打下堅實基礎。</a:t>
          </a:r>
        </a:p>
      </dsp:txBody>
      <dsp:txXfrm>
        <a:off x="0" y="478574"/>
        <a:ext cx="2303145" cy="1752561"/>
      </dsp:txXfrm>
    </dsp:sp>
    <dsp:sp modelId="{49A6F224-5377-40AF-91F4-E58F2DE722F9}">
      <dsp:nvSpPr>
        <dsp:cNvPr id="0" name=""/>
        <dsp:cNvSpPr/>
      </dsp:nvSpPr>
      <dsp:spPr>
        <a:xfrm>
          <a:off x="2533459" y="0"/>
          <a:ext cx="2303145" cy="478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安裝與設定流程</a:t>
          </a:r>
        </a:p>
      </dsp:txBody>
      <dsp:txXfrm>
        <a:off x="2533459" y="0"/>
        <a:ext cx="2303145" cy="478574"/>
      </dsp:txXfrm>
    </dsp:sp>
    <dsp:sp modelId="{3149EBC1-951E-4EAE-A883-6B52B1B7B216}">
      <dsp:nvSpPr>
        <dsp:cNvPr id="0" name=""/>
        <dsp:cNvSpPr/>
      </dsp:nvSpPr>
      <dsp:spPr>
        <a:xfrm>
          <a:off x="2533459" y="478574"/>
          <a:ext cx="2303145" cy="1752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詳細說明安裝步驟與設定方法，確保用戶能快速上手。</a:t>
          </a:r>
        </a:p>
      </dsp:txBody>
      <dsp:txXfrm>
        <a:off x="2533459" y="478574"/>
        <a:ext cx="2303145" cy="1752561"/>
      </dsp:txXfrm>
    </dsp:sp>
    <dsp:sp modelId="{94008398-32F1-47D3-BD0D-2CBAF86F0F7C}">
      <dsp:nvSpPr>
        <dsp:cNvPr id="0" name=""/>
        <dsp:cNvSpPr/>
      </dsp:nvSpPr>
      <dsp:spPr>
        <a:xfrm>
          <a:off x="5066919" y="0"/>
          <a:ext cx="2303145" cy="478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常見問題解決</a:t>
          </a:r>
        </a:p>
      </dsp:txBody>
      <dsp:txXfrm>
        <a:off x="5066919" y="0"/>
        <a:ext cx="2303145" cy="478574"/>
      </dsp:txXfrm>
    </dsp:sp>
    <dsp:sp modelId="{E1C1A577-3D42-45EC-A87D-9287F9F7200B}">
      <dsp:nvSpPr>
        <dsp:cNvPr id="0" name=""/>
        <dsp:cNvSpPr/>
      </dsp:nvSpPr>
      <dsp:spPr>
        <a:xfrm>
          <a:off x="5066919" y="478574"/>
          <a:ext cx="2303145" cy="1752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針對常見問題提供有效解決方案，提升使用體驗順暢度。</a:t>
          </a:r>
        </a:p>
      </dsp:txBody>
      <dsp:txXfrm>
        <a:off x="5066919" y="478574"/>
        <a:ext cx="2303145" cy="1752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34DB1-B369-4602-B2FC-F8144569E263}" type="datetimeFigureOut">
              <a:rPr lang="zh-TW" altLang="en-US" smtClean="0"/>
              <a:t>2025/10/22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A8EE-B2BC-4181-871A-7F7EB1063B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8322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AI 產生的內容可能不正確。
---
本簡報將帶領大家全面了解中州韻輸入方案，包括從背景介紹、安裝準備、安裝過程，到設定與自訂，最後涵蓋常見問題與字典管理，協助用戶快速上手並發揮輸入法最大效能。
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5062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介紹RIME輸入引擎的核心功能及特點，並解析跨平台安裝流程，包含常見問題與實用的解決方法，幫助使用者正確安裝RIME。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5698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
---
RIME輸入引擎支援多語言、多方案切換，具備高度自訂性及輕量化設計，為中州韻的核心平台，提升輸入效率與體驗。
影像來源: Microsoft 365 內容庫
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0521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
---
針對Windows、macOS及Linux系統分別介紹安裝RIME的詳細步驟，包含安裝程式下載、執行安裝以及初次設定指引。
影像來源: Microsoft 365 內容庫
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3058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
---
針對安裝過程中可能遇到的錯誤訊息、相容性衝突與設定缺失，提供具體的診斷與修正方法，降低安裝挫折感。
影像來源: Microsoft 365 內容庫
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6625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細述Windows、macOS與Linux系統中州韻輸入方案的具體安裝流程，幫助使用者依系統環境輕鬆完成配置。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12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
---
介紹Windows系統上從下載、安裝到初始設定中州韻輸入方案的完整流程，並提示注意事項，確保順利完成安裝。
影像來源: Microsoft 365 內容庫
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658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
---
針對macOS用戶，說明安裝與啟用中州韻輸入方案的方法，包含安全性設置調整與輸入法切換技巧。
影像來源: Microsoft 365 內容庫
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1465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
---
解說Linux環境下安裝中州韻的步驟，涵蓋依賴套件安裝、設定檔配置及使用者介面調整，提供技術指引。
影像來源: Microsoft 365 內容庫
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8564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介紹小狼毫輸入法的主要特色及功能，講述其與中州韻方案的整合與相容性，並分享安裝和使用上的注意事項。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5574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
---
小狼毫輸入法以其輕巧、靈活與高度可定製性著稱，支援多種輸入方案，特別適合與中州韻結合使用以提升輸入體驗。
影像來源: Microsoft 365 內容庫
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772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本次介紹涵蓋中州韻輸入方案的歷史與特色、安裝前的系統準備、跨平台安裝步驟、小狼毫輸入法整合、使用設定與字典管理，並解決常見疑難問題，幫助使用者全面掌握安裝與設定技巧。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81987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
---
小狼毫與中州韻方案無縫整合，能共享詞庫與配置，確保輸入一致性與效率，並且維持良好的相容性。
影像來源: Microsoft 365 內容庫
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354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
---
提醒使用者安裝時注意版本匹配、權限設定及常見錯誤，並介紹使用中可能遇到的問題及解決方式，保證順利使用。
影像來源: Microsoft 365 內容庫
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8197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說明中州韻輸入方案中各種設定選項，並示範如何自訂鍵盤配置與輸入方案，包含同步與備份個人設定的技巧，提升使用體驗。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015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
---
介紹輸入法中常見的設定選項，如候選字數、輸入模式切換與快捷鍵設置，幫助用戶更順暢地輸入文字。
影像來源: Microsoft 365 內容庫
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6857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
---
演示如何根據個人需求調整輸入方案內容與鍵盤布局，讓輸入更符合使用習慣，提升效率與舒適度。
影像來源: Microsoft 365 內容庫
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8641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
---
介紹如何使用雲端或本地備份功能，確保個人輸入法設定和自訂詞庫不會遺失，方便多裝置間同步使用。
影像來源: Microsoft 365 內容庫
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8670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探討字典檔的結構與原理，並說明如何自行添加新字詞，及其擴充與同步備份策略，保持詞庫的實用性與更新性。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458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
---
介紹字典檔的格式與組成，解析其如何支持詞語輸入與聯想，幫助使用者理解輸入法背後的邏輯架構。
影像來源: Microsoft 365 內容庫
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29658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
---
教導使用者手動或透過工具新增自訂字詞，提升個人輸入體驗，並確保輸入法更符合個人需求。
影像來源: Microsoft 365 內容庫
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75533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
---
說明如何有效管理與同步擴充的字典檔，避免資料遺失，推薦定期備份的好習慣與實作方法。
影像來源: Microsoft 365 內容庫
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3552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首先介紹中州韻輸入方案的發展歷程、主要特色與優勢，以及支援的平台和典型應用場景，讓使用者理解其設計理念和適用範圍。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45453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最後總結中州韻輸入方案在安裝和使用中常見的問題，提供有效的排查與解決方法，並介紹資源與社群支援管道。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28307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
---
列舉安裝過程中可能遇到的問題與錯誤訊息，提供系統性排查步驟，幫助用戶快速定位問題根源。
影像來源: Microsoft 365 內容庫
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62418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
---
探討輸入法使用中可能出現的異常情況，如候選詞異常、按鍵無反應等，並提出具體的修復建議與操作指引。
影像來源: Microsoft 365 內容庫
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171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
---
介紹官方文件、論壇、社群群組及其他資源，鼓勵用戶積極參與交流，獲得持續的技術幫助與更新資訊。
影像來源: Microsoft 365 內容庫
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294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通過本簡報，我們完整掌握了中州韻輸入方案的背景、安裝與設定流程，以及常見問題的解決方案，期望每位使用者都能順利使用並享受高效的中文輸入體驗。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309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
---
中州韻輸入法起源於漢字輸入技術的發展歷程，經過多次改良與升級，形成了具有高效率和靈活性的輸入方案，廣受用戶好評。
影像來源: Microsoft 365 內容庫
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3165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
---
中州韻輸入法強調輸入流暢、鍵位合理、支援多種拼音及注音方案，並擁有豐富的詞庫和靈活的自訂能力，適合多種使用需求。
影像來源: Microsoft 365 內容庫
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6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
---
中州韻支援Windows、macOS、Linux等多平台，適用於日常文書、網路溝通及專業文字處理等多種場景，方便用戶跨設備使用。
影像來源: Microsoft 365 內容庫
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087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在安裝中州韻之前，需要確認系統需求與相容性，並從官方或可信來源下載安裝檔案，同時預備解決安裝前可能遇到的問題。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509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
---
確保使用的作業系統版本符合中州韻的最低需求，並檢查是否有必要的權限與空間，避免安裝過程中出現錯誤。
影像來源: Microsoft 365 內容庫
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6811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
---
常見的安裝前問題包括網路連線不穩、磁碟空間不足或系統權限限制等，針對這些問題提出有效的解決建議，協助使用者順利完成安裝準備。
影像來源: Microsoft 365 內容庫
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B131-8D20-46C2-BBC4-4261FB5EF1A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5391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9317736" cy="4453128"/>
          </a:xfrm>
        </p:spPr>
        <p:txBody>
          <a:bodyPr anchor="t">
            <a:normAutofit/>
          </a:bodyPr>
          <a:lstStyle>
            <a:lvl1pPr algn="l">
              <a:defRPr sz="9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F91071A-A69E-4756-A27D-7C7C5F9F32BB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424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423160"/>
            <a:ext cx="5202936" cy="3858768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0FBA-2DD9-4488-808B-852669FDC9B7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579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383" y="1012952"/>
            <a:ext cx="4023360" cy="16367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A22E09C-1954-DBFC-E669-2449D22D2D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2901" y="345109"/>
            <a:ext cx="6714969" cy="6163508"/>
          </a:xfrm>
          <a:custGeom>
            <a:avLst/>
            <a:gdLst>
              <a:gd name="connsiteX0" fmla="*/ 312551 w 6714969"/>
              <a:gd name="connsiteY0" fmla="*/ 0 h 6163508"/>
              <a:gd name="connsiteX1" fmla="*/ 6402418 w 6714969"/>
              <a:gd name="connsiteY1" fmla="*/ 0 h 6163508"/>
              <a:gd name="connsiteX2" fmla="*/ 6714969 w 6714969"/>
              <a:gd name="connsiteY2" fmla="*/ 312551 h 6163508"/>
              <a:gd name="connsiteX3" fmla="*/ 6714969 w 6714969"/>
              <a:gd name="connsiteY3" fmla="*/ 5850957 h 6163508"/>
              <a:gd name="connsiteX4" fmla="*/ 6402418 w 6714969"/>
              <a:gd name="connsiteY4" fmla="*/ 6163508 h 6163508"/>
              <a:gd name="connsiteX5" fmla="*/ 312551 w 6714969"/>
              <a:gd name="connsiteY5" fmla="*/ 6163508 h 6163508"/>
              <a:gd name="connsiteX6" fmla="*/ 0 w 6714969"/>
              <a:gd name="connsiteY6" fmla="*/ 5850957 h 6163508"/>
              <a:gd name="connsiteX7" fmla="*/ 0 w 6714969"/>
              <a:gd name="connsiteY7" fmla="*/ 312551 h 6163508"/>
              <a:gd name="connsiteX8" fmla="*/ 312551 w 6714969"/>
              <a:gd name="connsiteY8" fmla="*/ 0 h 61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4969" h="6163508">
                <a:moveTo>
                  <a:pt x="312551" y="0"/>
                </a:moveTo>
                <a:lnTo>
                  <a:pt x="6402418" y="0"/>
                </a:lnTo>
                <a:cubicBezTo>
                  <a:pt x="6575035" y="0"/>
                  <a:pt x="6714969" y="139934"/>
                  <a:pt x="6714969" y="312551"/>
                </a:cubicBezTo>
                <a:lnTo>
                  <a:pt x="6714969" y="5850957"/>
                </a:lnTo>
                <a:cubicBezTo>
                  <a:pt x="6714969" y="6023574"/>
                  <a:pt x="6575035" y="6163508"/>
                  <a:pt x="6402418" y="6163508"/>
                </a:cubicBezTo>
                <a:lnTo>
                  <a:pt x="312551" y="6163508"/>
                </a:lnTo>
                <a:cubicBezTo>
                  <a:pt x="139934" y="6163508"/>
                  <a:pt x="0" y="6023574"/>
                  <a:pt x="0" y="5850957"/>
                </a:cubicBezTo>
                <a:lnTo>
                  <a:pt x="0" y="312551"/>
                </a:lnTo>
                <a:cubicBezTo>
                  <a:pt x="0" y="139934"/>
                  <a:pt x="139934" y="0"/>
                  <a:pt x="31255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44384" y="2896616"/>
            <a:ext cx="4023360" cy="3364992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0FBA-2DD9-4488-808B-852669FDC9B7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617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9D5A0-3316-4C32-929A-0D0DB97D10BB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96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ADD7-305F-4EB9-8736-D791FAF7A4D4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695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640080"/>
            <a:ext cx="11328845" cy="74066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8" y="1380744"/>
            <a:ext cx="11328844" cy="49011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9238A-C249-43B5-82BC-D29F8CAE992A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83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46182-1DDF-4ACE-B05D-D855179AB21D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130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79F24-F3CA-4AD0-8BF8-AB0BBB30EE08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38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42EAA-E00A-40E8-8E99-2669E0367007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74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4032504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080"/>
            <a:ext cx="597103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35030-C135-4A24-944D-06B773D2F2E6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2375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19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E6FB-0D10-49C4-88DE-98215C666BA1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247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536192"/>
            <a:ext cx="9171432" cy="2615184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4427554"/>
            <a:ext cx="9171432" cy="114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D1C923-C708-4EAA-A92A-FF81A8F7DA0D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531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226A48-373B-47E6-1E90-9892366CC9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342900"/>
            <a:ext cx="4501152" cy="6172200"/>
          </a:xfrm>
          <a:custGeom>
            <a:avLst/>
            <a:gdLst>
              <a:gd name="connsiteX0" fmla="*/ 332635 w 4501152"/>
              <a:gd name="connsiteY0" fmla="*/ 0 h 6172200"/>
              <a:gd name="connsiteX1" fmla="*/ 4168517 w 4501152"/>
              <a:gd name="connsiteY1" fmla="*/ 0 h 6172200"/>
              <a:gd name="connsiteX2" fmla="*/ 4501152 w 4501152"/>
              <a:gd name="connsiteY2" fmla="*/ 331423 h 6172200"/>
              <a:gd name="connsiteX3" fmla="*/ 4501152 w 4501152"/>
              <a:gd name="connsiteY3" fmla="*/ 5840778 h 6172200"/>
              <a:gd name="connsiteX4" fmla="*/ 4168517 w 4501152"/>
              <a:gd name="connsiteY4" fmla="*/ 6172200 h 6172200"/>
              <a:gd name="connsiteX5" fmla="*/ 332635 w 4501152"/>
              <a:gd name="connsiteY5" fmla="*/ 6172200 h 6172200"/>
              <a:gd name="connsiteX6" fmla="*/ 0 w 4501152"/>
              <a:gd name="connsiteY6" fmla="*/ 5840778 h 6172200"/>
              <a:gd name="connsiteX7" fmla="*/ 0 w 4501152"/>
              <a:gd name="connsiteY7" fmla="*/ 331423 h 6172200"/>
              <a:gd name="connsiteX8" fmla="*/ 332635 w 4501152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1152" h="6172200">
                <a:moveTo>
                  <a:pt x="332635" y="0"/>
                </a:moveTo>
                <a:lnTo>
                  <a:pt x="4168517" y="0"/>
                </a:lnTo>
                <a:cubicBezTo>
                  <a:pt x="4352226" y="0"/>
                  <a:pt x="4501152" y="148383"/>
                  <a:pt x="4501152" y="331423"/>
                </a:cubicBezTo>
                <a:lnTo>
                  <a:pt x="4501152" y="5840778"/>
                </a:lnTo>
                <a:cubicBezTo>
                  <a:pt x="4501152" y="6023817"/>
                  <a:pt x="4352226" y="6172200"/>
                  <a:pt x="4168517" y="6172200"/>
                </a:cubicBezTo>
                <a:lnTo>
                  <a:pt x="332635" y="6172200"/>
                </a:lnTo>
                <a:cubicBezTo>
                  <a:pt x="148926" y="6172200"/>
                  <a:pt x="0" y="6023817"/>
                  <a:pt x="0" y="5840778"/>
                </a:cubicBezTo>
                <a:lnTo>
                  <a:pt x="0" y="331423"/>
                </a:lnTo>
                <a:cubicBezTo>
                  <a:pt x="0" y="148383"/>
                  <a:pt x="148926" y="0"/>
                  <a:pt x="33263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242880F-92D7-4796-B72D-6CF83054BAF5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1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3749-65BA-43BD-B2BF-FF5A4C96AE14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11DC52-D1FD-A255-1A04-7A15A9DE3C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53304" y="352327"/>
            <a:ext cx="4495799" cy="6172200"/>
          </a:xfrm>
          <a:custGeom>
            <a:avLst/>
            <a:gdLst>
              <a:gd name="connsiteX0" fmla="*/ 293171 w 4495799"/>
              <a:gd name="connsiteY0" fmla="*/ 0 h 6172200"/>
              <a:gd name="connsiteX1" fmla="*/ 4202628 w 4495799"/>
              <a:gd name="connsiteY1" fmla="*/ 0 h 6172200"/>
              <a:gd name="connsiteX2" fmla="*/ 4495799 w 4495799"/>
              <a:gd name="connsiteY2" fmla="*/ 293171 h 6172200"/>
              <a:gd name="connsiteX3" fmla="*/ 4495799 w 4495799"/>
              <a:gd name="connsiteY3" fmla="*/ 5879029 h 6172200"/>
              <a:gd name="connsiteX4" fmla="*/ 4202628 w 4495799"/>
              <a:gd name="connsiteY4" fmla="*/ 6172200 h 6172200"/>
              <a:gd name="connsiteX5" fmla="*/ 293171 w 4495799"/>
              <a:gd name="connsiteY5" fmla="*/ 6172200 h 6172200"/>
              <a:gd name="connsiteX6" fmla="*/ 0 w 4495799"/>
              <a:gd name="connsiteY6" fmla="*/ 5879029 h 6172200"/>
              <a:gd name="connsiteX7" fmla="*/ 0 w 4495799"/>
              <a:gd name="connsiteY7" fmla="*/ 293171 h 6172200"/>
              <a:gd name="connsiteX8" fmla="*/ 293171 w 4495799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5799" h="6172200">
                <a:moveTo>
                  <a:pt x="293171" y="0"/>
                </a:moveTo>
                <a:lnTo>
                  <a:pt x="4202628" y="0"/>
                </a:lnTo>
                <a:cubicBezTo>
                  <a:pt x="4364542" y="0"/>
                  <a:pt x="4495799" y="131257"/>
                  <a:pt x="4495799" y="293171"/>
                </a:cubicBezTo>
                <a:lnTo>
                  <a:pt x="4495799" y="5879029"/>
                </a:lnTo>
                <a:cubicBezTo>
                  <a:pt x="4495799" y="6040943"/>
                  <a:pt x="4364542" y="6172200"/>
                  <a:pt x="4202628" y="6172200"/>
                </a:cubicBezTo>
                <a:lnTo>
                  <a:pt x="293171" y="6172200"/>
                </a:lnTo>
                <a:cubicBezTo>
                  <a:pt x="131257" y="6172200"/>
                  <a:pt x="0" y="6040943"/>
                  <a:pt x="0" y="5879029"/>
                </a:cubicBezTo>
                <a:lnTo>
                  <a:pt x="0" y="293171"/>
                </a:lnTo>
                <a:cubicBezTo>
                  <a:pt x="0" y="131257"/>
                  <a:pt x="131257" y="0"/>
                  <a:pt x="29317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36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9F8C7-DD74-7177-C2DA-02533B6576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373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561C12A-E1D5-4BE9-85D9-F221F70F4931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1290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DBE6-5750-4902-BDAA-20F546DD8AD7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FEEE5C-15B3-8386-23D3-B6B236C668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46768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6849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01C4331-C33F-4DC1-AB74-C520A718CE2B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278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A4764-83A9-4A81-9507-BED109D81520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7505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2C6C9-D30C-4946-92A4-454A5FC69685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67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79CC6-BB04-42D6-AB0C-BAA184663D94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4487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B3D66E4-8050-49E4-B8D2-06214BFB7C0A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9016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2843" y="342901"/>
            <a:ext cx="7346257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7AEA2F-0823-4BD6-88F7-6D0D98F52C93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136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11494008" cy="4654296"/>
          </a:xfrm>
        </p:spPr>
        <p:txBody>
          <a:bodyPr anchor="t">
            <a:normAutofit/>
          </a:bodyPr>
          <a:lstStyle>
            <a:lvl1pPr algn="l">
              <a:defRPr sz="12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093208"/>
            <a:ext cx="5669280" cy="1161288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761AAA3-5155-4231-8EEA-4F6426D8887B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313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6092A99-204A-46CE-8F70-09D6B2D34877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3976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5111854"/>
            <a:ext cx="3739279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5837EDE-723C-6CF6-EB95-3AEDA1F07E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9373" y="320043"/>
            <a:ext cx="11509730" cy="4404825"/>
          </a:xfrm>
          <a:custGeom>
            <a:avLst/>
            <a:gdLst>
              <a:gd name="connsiteX0" fmla="*/ 299132 w 11509730"/>
              <a:gd name="connsiteY0" fmla="*/ 0 h 4404825"/>
              <a:gd name="connsiteX1" fmla="*/ 11210598 w 11509730"/>
              <a:gd name="connsiteY1" fmla="*/ 0 h 4404825"/>
              <a:gd name="connsiteX2" fmla="*/ 11509730 w 11509730"/>
              <a:gd name="connsiteY2" fmla="*/ 299132 h 4404825"/>
              <a:gd name="connsiteX3" fmla="*/ 11509730 w 11509730"/>
              <a:gd name="connsiteY3" fmla="*/ 4105693 h 4404825"/>
              <a:gd name="connsiteX4" fmla="*/ 11210598 w 11509730"/>
              <a:gd name="connsiteY4" fmla="*/ 4404825 h 4404825"/>
              <a:gd name="connsiteX5" fmla="*/ 299132 w 11509730"/>
              <a:gd name="connsiteY5" fmla="*/ 4404825 h 4404825"/>
              <a:gd name="connsiteX6" fmla="*/ 0 w 11509730"/>
              <a:gd name="connsiteY6" fmla="*/ 4105693 h 4404825"/>
              <a:gd name="connsiteX7" fmla="*/ 0 w 11509730"/>
              <a:gd name="connsiteY7" fmla="*/ 299132 h 4404825"/>
              <a:gd name="connsiteX8" fmla="*/ 299132 w 11509730"/>
              <a:gd name="connsiteY8" fmla="*/ 0 h 44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4404825">
                <a:moveTo>
                  <a:pt x="299132" y="0"/>
                </a:moveTo>
                <a:lnTo>
                  <a:pt x="11210598" y="0"/>
                </a:lnTo>
                <a:cubicBezTo>
                  <a:pt x="11375804" y="0"/>
                  <a:pt x="11509730" y="133926"/>
                  <a:pt x="11509730" y="299132"/>
                </a:cubicBezTo>
                <a:lnTo>
                  <a:pt x="11509730" y="4105693"/>
                </a:lnTo>
                <a:cubicBezTo>
                  <a:pt x="11509730" y="4270899"/>
                  <a:pt x="11375804" y="4404825"/>
                  <a:pt x="11210598" y="4404825"/>
                </a:cubicBezTo>
                <a:lnTo>
                  <a:pt x="299132" y="4404825"/>
                </a:lnTo>
                <a:cubicBezTo>
                  <a:pt x="133926" y="4404825"/>
                  <a:pt x="0" y="4270899"/>
                  <a:pt x="0" y="4105693"/>
                </a:cubicBezTo>
                <a:lnTo>
                  <a:pt x="0" y="299132"/>
                </a:lnTo>
                <a:cubicBezTo>
                  <a:pt x="0" y="133926"/>
                  <a:pt x="133926" y="0"/>
                  <a:pt x="29913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9EA3-15DE-451B-A24B-ACC8EA0B6D09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51928" y="5111854"/>
            <a:ext cx="6400800" cy="138988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1003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CE7E7D-ED4A-B625-6CB8-4D71682F63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373" y="320042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43DB-FCC0-4D52-80F2-173D55390D61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896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A25225-80A2-7139-2A81-39CA92663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373" y="3067414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38328"/>
          </a:xfrm>
        </p:spPr>
        <p:txBody>
          <a:bodyPr/>
          <a:lstStyle/>
          <a:p>
            <a:fld id="{457C7506-9AD1-49AD-BE44-C83E35401EAD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920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11155680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F6FDB5-F783-3538-287C-754C11C30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9768" y="1828800"/>
            <a:ext cx="6176399" cy="4425696"/>
          </a:xfrm>
          <a:custGeom>
            <a:avLst/>
            <a:gdLst>
              <a:gd name="connsiteX0" fmla="*/ 325421 w 6450717"/>
              <a:gd name="connsiteY0" fmla="*/ 0 h 4425696"/>
              <a:gd name="connsiteX1" fmla="*/ 6125296 w 6450717"/>
              <a:gd name="connsiteY1" fmla="*/ 0 h 4425696"/>
              <a:gd name="connsiteX2" fmla="*/ 6450717 w 6450717"/>
              <a:gd name="connsiteY2" fmla="*/ 325421 h 4425696"/>
              <a:gd name="connsiteX3" fmla="*/ 6450717 w 6450717"/>
              <a:gd name="connsiteY3" fmla="*/ 4100275 h 4425696"/>
              <a:gd name="connsiteX4" fmla="*/ 6125296 w 6450717"/>
              <a:gd name="connsiteY4" fmla="*/ 4425696 h 4425696"/>
              <a:gd name="connsiteX5" fmla="*/ 325421 w 6450717"/>
              <a:gd name="connsiteY5" fmla="*/ 4425696 h 4425696"/>
              <a:gd name="connsiteX6" fmla="*/ 0 w 6450717"/>
              <a:gd name="connsiteY6" fmla="*/ 4100275 h 4425696"/>
              <a:gd name="connsiteX7" fmla="*/ 0 w 6450717"/>
              <a:gd name="connsiteY7" fmla="*/ 325421 h 4425696"/>
              <a:gd name="connsiteX8" fmla="*/ 325421 w 6450717"/>
              <a:gd name="connsiteY8" fmla="*/ 0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0717" h="4425696">
                <a:moveTo>
                  <a:pt x="325421" y="0"/>
                </a:moveTo>
                <a:lnTo>
                  <a:pt x="6125296" y="0"/>
                </a:lnTo>
                <a:cubicBezTo>
                  <a:pt x="6305021" y="0"/>
                  <a:pt x="6450717" y="145696"/>
                  <a:pt x="6450717" y="325421"/>
                </a:cubicBezTo>
                <a:lnTo>
                  <a:pt x="6450717" y="4100275"/>
                </a:lnTo>
                <a:cubicBezTo>
                  <a:pt x="6450717" y="4280000"/>
                  <a:pt x="6305021" y="4425696"/>
                  <a:pt x="6125296" y="4425696"/>
                </a:cubicBezTo>
                <a:lnTo>
                  <a:pt x="325421" y="4425696"/>
                </a:lnTo>
                <a:cubicBezTo>
                  <a:pt x="145696" y="4425696"/>
                  <a:pt x="0" y="4280000"/>
                  <a:pt x="0" y="4100275"/>
                </a:cubicBezTo>
                <a:lnTo>
                  <a:pt x="0" y="325421"/>
                </a:lnTo>
                <a:cubicBezTo>
                  <a:pt x="0" y="145696"/>
                  <a:pt x="145696" y="0"/>
                  <a:pt x="32542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87768" y="1828800"/>
            <a:ext cx="429768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BF2A-D949-4DFB-9912-9D6234B797F2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9686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F2F272-6D18-7E06-3E9A-D10C5C5021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075" y="2293496"/>
            <a:ext cx="4775158" cy="4039043"/>
          </a:xfrm>
          <a:custGeom>
            <a:avLst/>
            <a:gdLst>
              <a:gd name="connsiteX0" fmla="*/ 305917 w 4855463"/>
              <a:gd name="connsiteY0" fmla="*/ 0 h 4039043"/>
              <a:gd name="connsiteX1" fmla="*/ 4549547 w 4855463"/>
              <a:gd name="connsiteY1" fmla="*/ 0 h 4039043"/>
              <a:gd name="connsiteX2" fmla="*/ 4849249 w 4855463"/>
              <a:gd name="connsiteY2" fmla="*/ 244264 h 4039043"/>
              <a:gd name="connsiteX3" fmla="*/ 4855463 w 4855463"/>
              <a:gd name="connsiteY3" fmla="*/ 305907 h 4039043"/>
              <a:gd name="connsiteX4" fmla="*/ 4855463 w 4855463"/>
              <a:gd name="connsiteY4" fmla="*/ 3733136 h 4039043"/>
              <a:gd name="connsiteX5" fmla="*/ 4849249 w 4855463"/>
              <a:gd name="connsiteY5" fmla="*/ 3794779 h 4039043"/>
              <a:gd name="connsiteX6" fmla="*/ 4549547 w 4855463"/>
              <a:gd name="connsiteY6" fmla="*/ 4039043 h 4039043"/>
              <a:gd name="connsiteX7" fmla="*/ 305917 w 4855463"/>
              <a:gd name="connsiteY7" fmla="*/ 4039043 h 4039043"/>
              <a:gd name="connsiteX8" fmla="*/ 0 w 4855463"/>
              <a:gd name="connsiteY8" fmla="*/ 3733126 h 4039043"/>
              <a:gd name="connsiteX9" fmla="*/ 0 w 4855463"/>
              <a:gd name="connsiteY9" fmla="*/ 305917 h 4039043"/>
              <a:gd name="connsiteX10" fmla="*/ 305917 w 4855463"/>
              <a:gd name="connsiteY10" fmla="*/ 0 h 403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463" h="4039043">
                <a:moveTo>
                  <a:pt x="305917" y="0"/>
                </a:moveTo>
                <a:lnTo>
                  <a:pt x="4549547" y="0"/>
                </a:lnTo>
                <a:cubicBezTo>
                  <a:pt x="4697381" y="0"/>
                  <a:pt x="4820723" y="104863"/>
                  <a:pt x="4849249" y="244264"/>
                </a:cubicBezTo>
                <a:lnTo>
                  <a:pt x="4855463" y="305907"/>
                </a:lnTo>
                <a:lnTo>
                  <a:pt x="4855463" y="3733136"/>
                </a:lnTo>
                <a:lnTo>
                  <a:pt x="4849249" y="3794779"/>
                </a:lnTo>
                <a:cubicBezTo>
                  <a:pt x="4820723" y="3934180"/>
                  <a:pt x="4697381" y="4039043"/>
                  <a:pt x="4549547" y="4039043"/>
                </a:cubicBezTo>
                <a:lnTo>
                  <a:pt x="305917" y="4039043"/>
                </a:lnTo>
                <a:cubicBezTo>
                  <a:pt x="136964" y="4039043"/>
                  <a:pt x="0" y="3902079"/>
                  <a:pt x="0" y="3733126"/>
                </a:cubicBezTo>
                <a:lnTo>
                  <a:pt x="0" y="305917"/>
                </a:lnTo>
                <a:cubicBezTo>
                  <a:pt x="0" y="136964"/>
                  <a:pt x="136964" y="0"/>
                  <a:pt x="305917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594C-FF61-4FB6-A5E4-597CB7D69CB6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6662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4639E5C-EF58-65A1-C364-F58DE76158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075" y="2293494"/>
            <a:ext cx="3666744" cy="4039044"/>
          </a:xfrm>
          <a:custGeom>
            <a:avLst/>
            <a:gdLst>
              <a:gd name="connsiteX0" fmla="*/ 292716 w 3666744"/>
              <a:gd name="connsiteY0" fmla="*/ 0 h 4039044"/>
              <a:gd name="connsiteX1" fmla="*/ 3374028 w 3666744"/>
              <a:gd name="connsiteY1" fmla="*/ 0 h 4039044"/>
              <a:gd name="connsiteX2" fmla="*/ 3666744 w 3666744"/>
              <a:gd name="connsiteY2" fmla="*/ 292716 h 4039044"/>
              <a:gd name="connsiteX3" fmla="*/ 3666744 w 3666744"/>
              <a:gd name="connsiteY3" fmla="*/ 3746328 h 4039044"/>
              <a:gd name="connsiteX4" fmla="*/ 3374028 w 3666744"/>
              <a:gd name="connsiteY4" fmla="*/ 4039044 h 4039044"/>
              <a:gd name="connsiteX5" fmla="*/ 292716 w 3666744"/>
              <a:gd name="connsiteY5" fmla="*/ 4039044 h 4039044"/>
              <a:gd name="connsiteX6" fmla="*/ 0 w 3666744"/>
              <a:gd name="connsiteY6" fmla="*/ 3746328 h 4039044"/>
              <a:gd name="connsiteX7" fmla="*/ 0 w 3666744"/>
              <a:gd name="connsiteY7" fmla="*/ 292716 h 4039044"/>
              <a:gd name="connsiteX8" fmla="*/ 292716 w 3666744"/>
              <a:gd name="connsiteY8" fmla="*/ 0 h 403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744" h="4039044">
                <a:moveTo>
                  <a:pt x="292716" y="0"/>
                </a:moveTo>
                <a:lnTo>
                  <a:pt x="3374028" y="0"/>
                </a:lnTo>
                <a:cubicBezTo>
                  <a:pt x="3535691" y="0"/>
                  <a:pt x="3666744" y="131053"/>
                  <a:pt x="3666744" y="292716"/>
                </a:cubicBezTo>
                <a:lnTo>
                  <a:pt x="3666744" y="3746328"/>
                </a:lnTo>
                <a:cubicBezTo>
                  <a:pt x="3666744" y="3907991"/>
                  <a:pt x="3535691" y="4039044"/>
                  <a:pt x="3374028" y="4039044"/>
                </a:cubicBezTo>
                <a:lnTo>
                  <a:pt x="292716" y="4039044"/>
                </a:lnTo>
                <a:cubicBezTo>
                  <a:pt x="131053" y="4039044"/>
                  <a:pt x="0" y="3907991"/>
                  <a:pt x="0" y="3746328"/>
                </a:cubicBezTo>
                <a:lnTo>
                  <a:pt x="0" y="292716"/>
                </a:lnTo>
                <a:cubicBezTo>
                  <a:pt x="0" y="131053"/>
                  <a:pt x="131053" y="0"/>
                  <a:pt x="2927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205C6-AA77-4A66-BB27-EE68DDD0D193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6394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782804"/>
            <a:ext cx="11201400" cy="4206240"/>
          </a:xfrm>
        </p:spPr>
        <p:txBody>
          <a:bodyPr>
            <a:normAutofit/>
          </a:bodyPr>
          <a:lstStyle>
            <a:lvl1pPr algn="ctr"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5DF3-EEC7-45DF-A943-3E12702079E5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3775" y="4989044"/>
            <a:ext cx="11201399" cy="122529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 marL="228600" indent="0" algn="ctr">
              <a:buNone/>
              <a:defRPr sz="2000"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457200" indent="0" algn="ctr">
              <a:buNone/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685800" indent="0" algn="ctr">
              <a:buNone/>
              <a:defRPr sz="1600"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914400" indent="0" algn="ctr">
              <a:buNone/>
              <a:defRPr sz="1400"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3003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782804"/>
            <a:ext cx="11201400" cy="4206240"/>
          </a:xfrm>
        </p:spPr>
        <p:txBody>
          <a:bodyPr>
            <a:normAutofit/>
          </a:bodyPr>
          <a:lstStyle>
            <a:lvl1pPr algn="ctr">
              <a:defRPr sz="27800"/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9EAFF-A363-4554-A2A5-F61FABD0CE04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3776" y="4989044"/>
            <a:ext cx="11201400" cy="1225296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228600" indent="0" algn="ctr">
              <a:buNone/>
              <a:defRPr sz="2400"/>
            </a:lvl2pPr>
            <a:lvl3pPr marL="457200" indent="0" algn="ctr">
              <a:buNone/>
              <a:defRPr sz="2000"/>
            </a:lvl3pPr>
            <a:lvl4pPr marL="685800" indent="0" algn="ctr">
              <a:buNone/>
              <a:defRPr sz="1800"/>
            </a:lvl4pPr>
            <a:lvl5pPr marL="914400" indent="0" algn="ctr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9669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603504"/>
            <a:ext cx="11201400" cy="4206240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7950-0717-4110-9557-F08D8A545BF8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4809744"/>
            <a:ext cx="5897880" cy="135331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 marL="228600" indent="0" algn="l">
              <a:buNone/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457200" indent="0" algn="l">
              <a:buNone/>
              <a:defRPr sz="2000"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685800" indent="0" algn="l">
              <a:buNone/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914400" indent="0" algn="l">
              <a:buNone/>
              <a:defRPr sz="1600"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6732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9A648C8-0436-6FAF-8B52-BA15EFB5F9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1" y="343038"/>
            <a:ext cx="1150620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A94E042F-6826-4E41-A6B0-8BF606E4151E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31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1F94A-833D-4D19-8ACB-52DAEF08569A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3634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1823376"/>
            <a:ext cx="9198864" cy="2875175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C3A70-5484-4418-A739-7B973E09E7E8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5276088"/>
            <a:ext cx="9198864" cy="466344"/>
          </a:xfrm>
        </p:spPr>
        <p:txBody>
          <a:bodyPr>
            <a:normAutofit/>
          </a:bodyPr>
          <a:lstStyle>
            <a:lvl1pPr marL="0" indent="0">
              <a:buNone/>
              <a:defRPr sz="22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228600" indent="0">
              <a:buNone/>
              <a:defRPr sz="20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457200" indent="0">
              <a:buNone/>
              <a:defRPr sz="18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685800" indent="0">
              <a:buNone/>
              <a:defRPr sz="16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914400" indent="0">
              <a:buNone/>
              <a:defRPr sz="14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87808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A9563B-AAD5-FEB6-A529-82D8BF95E524}"/>
              </a:ext>
            </a:extLst>
          </p:cNvPr>
          <p:cNvSpPr/>
          <p:nvPr userDrawn="1"/>
        </p:nvSpPr>
        <p:spPr>
          <a:xfrm>
            <a:off x="806386" y="760151"/>
            <a:ext cx="10579222" cy="5337698"/>
          </a:xfrm>
          <a:prstGeom prst="roundRect">
            <a:avLst>
              <a:gd name="adj" fmla="val 6093"/>
            </a:avLst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5064" y="2092751"/>
            <a:ext cx="8695944" cy="2128102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80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9960C-742D-4508-821A-E36FD033CDBF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5120640"/>
            <a:ext cx="8695944" cy="62179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b="1" dirty="0"/>
            </a:lvl1pPr>
            <a:lvl2pPr marL="228600" indent="0">
              <a:buNone/>
              <a:defRPr lang="en-US" b="1" dirty="0"/>
            </a:lvl2pPr>
            <a:lvl3pPr marL="457200" indent="0">
              <a:buNone/>
              <a:defRPr lang="en-US" b="1" dirty="0"/>
            </a:lvl3pPr>
            <a:lvl4pPr marL="685800" indent="0">
              <a:buNone/>
              <a:defRPr lang="en-US" b="1" dirty="0"/>
            </a:lvl4pPr>
            <a:lvl5pPr marL="914400" indent="0">
              <a:buNone/>
              <a:defRPr lang="en-US" b="1" dirty="0"/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39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" y="438912"/>
            <a:ext cx="9619488" cy="452628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7E0D0A5-9A76-413F-B8E0-5A45841D7E46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16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" y="1179576"/>
            <a:ext cx="9317736" cy="378561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0AF003-CBE1-47D7-BB91-14D8E3A57039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529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25"/>
            <a:ext cx="5211762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24"/>
            <a:ext cx="521335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EC48-96C8-40C8-BC32-68BFC261013A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4886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88"/>
            <a:ext cx="5211762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9F91-8FDB-4AB3-84FB-6B8E68AF702B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9503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1D436-D43A-4662-BADB-33E2F793B997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1636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9DBE-31FF-4D71-B719-92EBAC3193CE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5756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9" y="2311121"/>
            <a:ext cx="3309608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66741" cy="575256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F576B-5432-44C5-AE72-B8C78722FE99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06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1348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3E408205-B154-4943-AEBC-86E16421E5DB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341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DACA751-BBB2-3E33-EA6C-54B4A7F684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342901"/>
            <a:ext cx="6785782" cy="6172198"/>
          </a:xfrm>
          <a:custGeom>
            <a:avLst/>
            <a:gdLst>
              <a:gd name="connsiteX0" fmla="*/ 264355 w 6785782"/>
              <a:gd name="connsiteY0" fmla="*/ 0 h 6172198"/>
              <a:gd name="connsiteX1" fmla="*/ 6521427 w 6785782"/>
              <a:gd name="connsiteY1" fmla="*/ 0 h 6172198"/>
              <a:gd name="connsiteX2" fmla="*/ 6785782 w 6785782"/>
              <a:gd name="connsiteY2" fmla="*/ 264355 h 6172198"/>
              <a:gd name="connsiteX3" fmla="*/ 6785782 w 6785782"/>
              <a:gd name="connsiteY3" fmla="*/ 5907843 h 6172198"/>
              <a:gd name="connsiteX4" fmla="*/ 6521427 w 6785782"/>
              <a:gd name="connsiteY4" fmla="*/ 6172198 h 6172198"/>
              <a:gd name="connsiteX5" fmla="*/ 264355 w 6785782"/>
              <a:gd name="connsiteY5" fmla="*/ 6172198 h 6172198"/>
              <a:gd name="connsiteX6" fmla="*/ 0 w 6785782"/>
              <a:gd name="connsiteY6" fmla="*/ 5907843 h 6172198"/>
              <a:gd name="connsiteX7" fmla="*/ 0 w 6785782"/>
              <a:gd name="connsiteY7" fmla="*/ 264355 h 6172198"/>
              <a:gd name="connsiteX8" fmla="*/ 264355 w 6785782"/>
              <a:gd name="connsiteY8" fmla="*/ 0 h 61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782" h="6172198">
                <a:moveTo>
                  <a:pt x="264355" y="0"/>
                </a:moveTo>
                <a:lnTo>
                  <a:pt x="6521427" y="0"/>
                </a:lnTo>
                <a:cubicBezTo>
                  <a:pt x="6667426" y="0"/>
                  <a:pt x="6785782" y="118356"/>
                  <a:pt x="6785782" y="264355"/>
                </a:cubicBezTo>
                <a:lnTo>
                  <a:pt x="6785782" y="5907843"/>
                </a:lnTo>
                <a:cubicBezTo>
                  <a:pt x="6785782" y="6053842"/>
                  <a:pt x="6667426" y="6172198"/>
                  <a:pt x="6521427" y="6172198"/>
                </a:cubicBezTo>
                <a:lnTo>
                  <a:pt x="264355" y="6172198"/>
                </a:lnTo>
                <a:cubicBezTo>
                  <a:pt x="118356" y="6172198"/>
                  <a:pt x="0" y="6053842"/>
                  <a:pt x="0" y="5907843"/>
                </a:cubicBezTo>
                <a:lnTo>
                  <a:pt x="0" y="264355"/>
                </a:lnTo>
                <a:cubicBezTo>
                  <a:pt x="0" y="118356"/>
                  <a:pt x="118356" y="0"/>
                  <a:pt x="26435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66CE1-0051-42BD-BBD3-CB4EC65FC51D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1271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4B75-5BA7-423E-A6AE-B3781CB72AA9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182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7370064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7370064" cy="22311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C1F7B-2472-4057-932A-A13696216B5F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079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30952" cy="3739896"/>
          </a:xfrm>
        </p:spPr>
        <p:txBody>
          <a:bodyPr anchor="t">
            <a:normAutofit/>
          </a:bodyPr>
          <a:lstStyle>
            <a:lvl1pPr algn="l"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BD144122-2A67-493C-895E-2682608B0F6A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F28510C-0939-D915-FCC8-7D8AD44757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7247" y="342900"/>
            <a:ext cx="5334000" cy="6172200"/>
          </a:xfrm>
          <a:custGeom>
            <a:avLst/>
            <a:gdLst>
              <a:gd name="connsiteX0" fmla="*/ 305905 w 5334000"/>
              <a:gd name="connsiteY0" fmla="*/ 0 h 6172200"/>
              <a:gd name="connsiteX1" fmla="*/ 5028095 w 5334000"/>
              <a:gd name="connsiteY1" fmla="*/ 0 h 6172200"/>
              <a:gd name="connsiteX2" fmla="*/ 5334000 w 5334000"/>
              <a:gd name="connsiteY2" fmla="*/ 305905 h 6172200"/>
              <a:gd name="connsiteX3" fmla="*/ 5334000 w 5334000"/>
              <a:gd name="connsiteY3" fmla="*/ 5866295 h 6172200"/>
              <a:gd name="connsiteX4" fmla="*/ 5028095 w 5334000"/>
              <a:gd name="connsiteY4" fmla="*/ 6172200 h 6172200"/>
              <a:gd name="connsiteX5" fmla="*/ 305905 w 5334000"/>
              <a:gd name="connsiteY5" fmla="*/ 6172200 h 6172200"/>
              <a:gd name="connsiteX6" fmla="*/ 0 w 5334000"/>
              <a:gd name="connsiteY6" fmla="*/ 5866295 h 6172200"/>
              <a:gd name="connsiteX7" fmla="*/ 0 w 5334000"/>
              <a:gd name="connsiteY7" fmla="*/ 305905 h 6172200"/>
              <a:gd name="connsiteX8" fmla="*/ 305905 w 53340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4000" h="6172200">
                <a:moveTo>
                  <a:pt x="305905" y="0"/>
                </a:moveTo>
                <a:lnTo>
                  <a:pt x="5028095" y="0"/>
                </a:lnTo>
                <a:cubicBezTo>
                  <a:pt x="5197042" y="0"/>
                  <a:pt x="5334000" y="136958"/>
                  <a:pt x="5334000" y="305905"/>
                </a:cubicBezTo>
                <a:lnTo>
                  <a:pt x="5334000" y="5866295"/>
                </a:lnTo>
                <a:cubicBezTo>
                  <a:pt x="5334000" y="6035242"/>
                  <a:pt x="5197042" y="6172200"/>
                  <a:pt x="5028095" y="6172200"/>
                </a:cubicBezTo>
                <a:lnTo>
                  <a:pt x="305905" y="6172200"/>
                </a:lnTo>
                <a:cubicBezTo>
                  <a:pt x="136958" y="6172200"/>
                  <a:pt x="0" y="6035242"/>
                  <a:pt x="0" y="5866295"/>
                </a:cubicBezTo>
                <a:lnTo>
                  <a:pt x="0" y="305905"/>
                </a:lnTo>
                <a:cubicBezTo>
                  <a:pt x="0" y="136958"/>
                  <a:pt x="136958" y="0"/>
                  <a:pt x="30590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02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7472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486A74E5-A9C0-4E5C-851E-13F6D920EA1A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191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A12A6-507C-2714-2F24-09ADE11584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429768"/>
            <a:ext cx="7772400" cy="78638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188DBF3-F598-4A31-8E9B-511F7F0D5E47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117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429768"/>
            <a:ext cx="7772400" cy="78638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88DBF3-F598-4A31-8E9B-511F7F0D5E47}" type="datetime1">
              <a:rPr lang="en-US" smtClean="0"/>
              <a:pPr/>
              <a:t>10/22/2025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925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1380744"/>
            <a:ext cx="10652760" cy="49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9768" y="6519672"/>
            <a:ext cx="2843784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8A7B9ABC-2BDA-432C-8D53-84813DB6E36F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0536" y="6519672"/>
            <a:ext cx="2642616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5720" y="6519672"/>
            <a:ext cx="457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06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514C48-22B3-F1C7-8358-8B59ACBABA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10227722" cy="4453128"/>
          </a:xfrm>
        </p:spPr>
        <p:txBody>
          <a:bodyPr anchor="t">
            <a:normAutofit/>
          </a:bodyPr>
          <a:lstStyle/>
          <a:p>
            <a:r>
              <a:rPr lang="zh-TW" altLang="en-US" dirty="0"/>
              <a:t>中州韻輸入方案之安裝與設定指引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0EBB110-07B4-2CE7-507D-6F6B9590D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b">
            <a:normAutofit/>
          </a:bodyPr>
          <a:lstStyle/>
          <a:p>
            <a:r>
              <a:rPr lang="zh-TW" altLang="en-US"/>
              <a:t>一步步學會安裝及個性化設置方法</a:t>
            </a:r>
          </a:p>
        </p:txBody>
      </p:sp>
    </p:spTree>
    <p:extLst>
      <p:ext uri="{BB962C8B-B14F-4D97-AF65-F5344CB8AC3E}">
        <p14:creationId xmlns:p14="http://schemas.microsoft.com/office/powerpoint/2010/main" val="355672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43776C-AC59-F2D2-1DB5-A88364C66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1810512"/>
            <a:ext cx="10385377" cy="4562856"/>
          </a:xfrm>
        </p:spPr>
        <p:txBody>
          <a:bodyPr anchor="b">
            <a:normAutofit/>
          </a:bodyPr>
          <a:lstStyle/>
          <a:p>
            <a:r>
              <a:rPr lang="zh-TW" altLang="en-US" dirty="0"/>
              <a:t>安裝中州韻（RIME）輸入引擎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A85875D-CDF8-EB1A-219F-1AE509662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429768"/>
            <a:ext cx="7772400" cy="78638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527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12B1D7-FC3A-BD6E-302E-722B37AD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b="0" kern="1200">
                <a:latin typeface="+mj-lt"/>
                <a:ea typeface="+mj-ea"/>
                <a:cs typeface="+mj-cs"/>
              </a:rPr>
              <a:t>RIME</a:t>
            </a:r>
            <a:r>
              <a:rPr lang="zh-TW" altLang="en-US" b="0" kern="1200">
                <a:latin typeface="+mj-lt"/>
                <a:ea typeface="+mj-ea"/>
                <a:cs typeface="+mj-cs"/>
              </a:rPr>
              <a:t>輸入引擎簡介與主要功能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8DBB79A-B982-47AC-9FD0-3747B5D99D1A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9767" y="2276856"/>
            <a:ext cx="4480560" cy="40416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 b="1"/>
              <a:t>多語言支援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TW" sz="1400"/>
              <a:t>RIME</a:t>
            </a:r>
            <a:r>
              <a:rPr lang="zh-TW" altLang="en-US" sz="1400"/>
              <a:t>輸入引擎能夠支援多種語言，方便用戶切換不同語言輸入方案。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 b="1"/>
              <a:t>高度自訂性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/>
              <a:t>用戶可以根據需求自訂輸入方案，提升個人化輸入體驗。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 b="1"/>
              <a:t>輕量化設計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TW" sz="1400"/>
              <a:t>RIME</a:t>
            </a:r>
            <a:r>
              <a:rPr lang="zh-TW" altLang="en-US" sz="1400"/>
              <a:t>引擎設計輕巧，運行效率高，降低系統資源消耗。</a:t>
            </a:r>
          </a:p>
        </p:txBody>
      </p:sp>
      <p:pic>
        <p:nvPicPr>
          <p:cNvPr id="4" name="內容版面配置區 3" descr="島南側五彩斑斕的夕陽，美國夏威夷可愛島的波伊普海灘。">
            <a:extLst>
              <a:ext uri="{FF2B5EF4-FFF2-40B4-BE49-F238E27FC236}">
                <a16:creationId xmlns:a16="http://schemas.microsoft.com/office/drawing/2014/main" id="{517B268C-B0F1-4F3E-A147-3C6265BB6D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4253" r="2" b="2"/>
          <a:stretch>
            <a:fillRect/>
          </a:stretch>
        </p:blipFill>
        <p:spPr>
          <a:xfrm>
            <a:off x="5737594" y="342900"/>
            <a:ext cx="6111507" cy="6172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78443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507564-7794-8844-8D53-223FE862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跨平台安裝步驟解析</a:t>
            </a:r>
          </a:p>
        </p:txBody>
      </p:sp>
      <p:graphicFrame>
        <p:nvGraphicFramePr>
          <p:cNvPr id="4" name="內容版面配置區 4">
            <a:extLst>
              <a:ext uri="{FF2B5EF4-FFF2-40B4-BE49-F238E27FC236}">
                <a16:creationId xmlns:a16="http://schemas.microsoft.com/office/drawing/2014/main" id="{200AB762-B641-47E8-8CBA-121090D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2300373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137159" y="329450"/>
          <a:ext cx="11924209" cy="619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775162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295DF-235C-E7BD-1A01-D7A3FEE3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b="0" kern="1200">
                <a:latin typeface="+mj-lt"/>
                <a:ea typeface="+mj-ea"/>
                <a:cs typeface="+mj-cs"/>
              </a:rPr>
              <a:t>常見安裝問題與實用解決方法</a:t>
            </a:r>
          </a:p>
        </p:txBody>
      </p:sp>
      <p:pic>
        <p:nvPicPr>
          <p:cNvPr id="4" name="內容版面配置區 3" descr="電腦維修理念">
            <a:extLst>
              <a:ext uri="{FF2B5EF4-FFF2-40B4-BE49-F238E27FC236}">
                <a16:creationId xmlns:a16="http://schemas.microsoft.com/office/drawing/2014/main" id="{A41F5786-4134-47EC-B65D-D8F89CD174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r="20065" b="1"/>
          <a:stretch>
            <a:fillRect/>
          </a:stretch>
        </p:blipFill>
        <p:spPr>
          <a:xfrm>
            <a:off x="342900" y="342901"/>
            <a:ext cx="7391400" cy="6172200"/>
          </a:xfrm>
          <a:prstGeom prst="rect">
            <a:avLst/>
          </a:prstGeom>
          <a:noFill/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28841E2-6C52-49B6-A168-BCC7F5E67FCD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錯誤訊息診斷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識別並分析安裝過程中出現的錯誤訊息，快速定位問題來源。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相容性衝突解決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處理軟硬體相容性問題，確保安裝過程順利進行。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設定缺失修正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修正安裝設定中的缺失，提升系統穩定性與效能。</a:t>
            </a:r>
          </a:p>
        </p:txBody>
      </p:sp>
    </p:spTree>
    <p:extLst>
      <p:ext uri="{BB962C8B-B14F-4D97-AF65-F5344CB8AC3E}">
        <p14:creationId xmlns:p14="http://schemas.microsoft.com/office/powerpoint/2010/main" val="18018328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0448DF-9DC7-243D-6E72-DCF28DD21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/>
          <a:p>
            <a:r>
              <a:rPr lang="zh-TW" altLang="en-US"/>
              <a:t>中州韻輸入方案安裝步驟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4512C82-438C-491A-CE6F-F685548E7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429768"/>
            <a:ext cx="7772400" cy="78638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685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165843-3EB8-446B-7A86-44990B723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b="0" kern="1200">
                <a:latin typeface="+mj-lt"/>
                <a:ea typeface="+mj-ea"/>
                <a:cs typeface="+mj-cs"/>
              </a:rPr>
              <a:t>Windows</a:t>
            </a:r>
            <a:r>
              <a:rPr lang="zh-TW" altLang="en-US" b="0" kern="1200">
                <a:latin typeface="+mj-lt"/>
                <a:ea typeface="+mj-ea"/>
                <a:cs typeface="+mj-cs"/>
              </a:rPr>
              <a:t>系統安裝流程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D2641D8-BFD0-4EA3-9BDA-3402E3C9CEC6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9768" y="1380744"/>
            <a:ext cx="6858000" cy="49834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 b="1"/>
              <a:t>下載安裝檔案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/>
              <a:t>用戶需先從官方或可信來源下載</a:t>
            </a:r>
            <a:r>
              <a:rPr lang="en-US" altLang="zh-TW" sz="1400"/>
              <a:t>Windows</a:t>
            </a:r>
            <a:r>
              <a:rPr lang="zh-TW" altLang="en-US" sz="1400"/>
              <a:t>系統安裝檔，確保檔案完整且安全。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 b="1"/>
              <a:t>安裝系統步驟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/>
              <a:t>透過引導程序完成</a:t>
            </a:r>
            <a:r>
              <a:rPr lang="en-US" altLang="zh-TW" sz="1400"/>
              <a:t>Windows</a:t>
            </a:r>
            <a:r>
              <a:rPr lang="zh-TW" altLang="en-US" sz="1400"/>
              <a:t>系統安裝，包括分區、格式化及安裝選項設定。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 b="1"/>
              <a:t>初始設定與輸入方案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/>
              <a:t>完成系統安裝後，設定中州韻輸入方案及其他個人化選項以便使用。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 b="1"/>
              <a:t>注意事項提示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/>
              <a:t>安裝過程中需注意資料備份及系統相容性，確保安裝順利無誤。</a:t>
            </a:r>
          </a:p>
        </p:txBody>
      </p:sp>
      <p:pic>
        <p:nvPicPr>
          <p:cNvPr id="4" name="內容版面配置區 3" descr="像素化背景上的勾選標記">
            <a:extLst>
              <a:ext uri="{FF2B5EF4-FFF2-40B4-BE49-F238E27FC236}">
                <a16:creationId xmlns:a16="http://schemas.microsoft.com/office/drawing/2014/main" id="{0C503527-C001-4A7B-8E74-AF1259F07E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8344" r="18463" b="2"/>
          <a:stretch>
            <a:fillRect/>
          </a:stretch>
        </p:blipFill>
        <p:spPr>
          <a:xfrm>
            <a:off x="8046768" y="344424"/>
            <a:ext cx="3808553" cy="6172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1330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BADE5B-9D18-F408-C473-08C3EAD11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b="0" kern="1200">
                <a:latin typeface="+mj-lt"/>
                <a:ea typeface="+mj-ea"/>
                <a:cs typeface="+mj-cs"/>
              </a:rPr>
              <a:t>macOS</a:t>
            </a:r>
            <a:r>
              <a:rPr lang="zh-TW" altLang="en-US" b="0" kern="1200">
                <a:latin typeface="+mj-lt"/>
                <a:ea typeface="+mj-ea"/>
                <a:cs typeface="+mj-cs"/>
              </a:rPr>
              <a:t>系統安裝流程</a:t>
            </a:r>
          </a:p>
        </p:txBody>
      </p:sp>
      <p:pic>
        <p:nvPicPr>
          <p:cNvPr id="4" name="內容版面配置區 3" descr="筆記本電腦鍵盤上的扳手。">
            <a:extLst>
              <a:ext uri="{FF2B5EF4-FFF2-40B4-BE49-F238E27FC236}">
                <a16:creationId xmlns:a16="http://schemas.microsoft.com/office/drawing/2014/main" id="{79B65F84-50FC-4332-B1D8-AF3F960D59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472" r="2" b="2"/>
          <a:stretch>
            <a:fillRect/>
          </a:stretch>
        </p:blipFill>
        <p:spPr>
          <a:xfrm>
            <a:off x="342900" y="342901"/>
            <a:ext cx="7391400" cy="6172200"/>
          </a:xfrm>
          <a:prstGeom prst="rect">
            <a:avLst/>
          </a:prstGeom>
          <a:noFill/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8AAD2C1-D502-4B3C-AF25-3EB370A3976F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安裝中州韻輸入法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介紹如何在</a:t>
            </a:r>
            <a:r>
              <a:rPr lang="en-US" altLang="zh-TW" sz="1100"/>
              <a:t>macOS</a:t>
            </a:r>
            <a:r>
              <a:rPr lang="zh-TW" altLang="en-US" sz="1100"/>
              <a:t>上安裝中州韻輸入方案，確保軟件正確下載和安裝。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安全性設置調整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指導用戶調整</a:t>
            </a:r>
            <a:r>
              <a:rPr lang="en-US" altLang="zh-TW" sz="1100"/>
              <a:t>macOS</a:t>
            </a:r>
            <a:r>
              <a:rPr lang="zh-TW" altLang="en-US" sz="1100"/>
              <a:t>安全性設置以允許輸入法正常運行。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輸入法切換技巧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說明如何快速切換中州韻與其他輸入法提升打字效率。</a:t>
            </a:r>
          </a:p>
        </p:txBody>
      </p:sp>
    </p:spTree>
    <p:extLst>
      <p:ext uri="{BB962C8B-B14F-4D97-AF65-F5344CB8AC3E}">
        <p14:creationId xmlns:p14="http://schemas.microsoft.com/office/powerpoint/2010/main" val="7569646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0CC978-94AF-BA6A-A4F2-E65A51293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b="0" kern="1200" dirty="0">
                <a:latin typeface="+mj-lt"/>
                <a:ea typeface="+mj-ea"/>
                <a:cs typeface="+mj-cs"/>
              </a:rPr>
              <a:t>Linux</a:t>
            </a:r>
            <a:r>
              <a:rPr lang="zh-TW" altLang="en-US" b="0" kern="1200" dirty="0">
                <a:latin typeface="+mj-lt"/>
                <a:ea typeface="+mj-ea"/>
                <a:cs typeface="+mj-cs"/>
              </a:rPr>
              <a:t>系統安裝流程</a:t>
            </a:r>
          </a:p>
        </p:txBody>
      </p:sp>
      <p:pic>
        <p:nvPicPr>
          <p:cNvPr id="4" name="內容版面配置區 3" descr="4K 解析度">
            <a:extLst>
              <a:ext uri="{FF2B5EF4-FFF2-40B4-BE49-F238E27FC236}">
                <a16:creationId xmlns:a16="http://schemas.microsoft.com/office/drawing/2014/main" id="{092CC94D-DB3E-4824-9C02-B7850209D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127" r="16512"/>
          <a:stretch>
            <a:fillRect/>
          </a:stretch>
        </p:blipFill>
        <p:spPr>
          <a:xfrm>
            <a:off x="342900" y="342901"/>
            <a:ext cx="7391400" cy="6172200"/>
          </a:xfrm>
          <a:prstGeom prst="rect">
            <a:avLst/>
          </a:prstGeom>
          <a:noFill/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C752083-215F-4CF9-88BC-A3AB8EE962CD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依賴套件安裝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首先安裝所有必要的依賴套件，確保中州韻能順利運行於</a:t>
            </a:r>
            <a:r>
              <a:rPr lang="en-US" altLang="zh-TW" sz="1100"/>
              <a:t>Linux</a:t>
            </a:r>
            <a:r>
              <a:rPr lang="zh-TW" altLang="en-US" sz="1100"/>
              <a:t>環境。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設定檔配置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配置設定檔以符合使用需求並確保系統穩定與功能完整。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使用者介面調整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調整使用者介面設定，使操作更符合使用者習慣與便利性。</a:t>
            </a:r>
          </a:p>
        </p:txBody>
      </p:sp>
    </p:spTree>
    <p:extLst>
      <p:ext uri="{BB962C8B-B14F-4D97-AF65-F5344CB8AC3E}">
        <p14:creationId xmlns:p14="http://schemas.microsoft.com/office/powerpoint/2010/main" val="30868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7106F1-92A0-586E-595D-D94EDD606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9045308" cy="4562856"/>
          </a:xfrm>
        </p:spPr>
        <p:txBody>
          <a:bodyPr anchor="b">
            <a:normAutofit/>
          </a:bodyPr>
          <a:lstStyle/>
          <a:p>
            <a:r>
              <a:rPr lang="zh-TW" altLang="en-US" dirty="0"/>
              <a:t>小狼毫輸入法簡介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DBE98AA-068C-367B-6C3B-2119A6AAC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429768"/>
            <a:ext cx="7772400" cy="78638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174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404694-9633-3103-9C30-8215DBDB5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b="0" kern="1200">
                <a:latin typeface="+mj-lt"/>
                <a:ea typeface="+mj-ea"/>
                <a:cs typeface="+mj-cs"/>
              </a:rPr>
              <a:t>小狼毫輸入法的特色與主要功能</a:t>
            </a:r>
          </a:p>
        </p:txBody>
      </p:sp>
      <p:pic>
        <p:nvPicPr>
          <p:cNvPr id="4" name="內容版面配置區 3" descr="福祿壽三星神祇 - 深色背景 - 3 張圖像合成">
            <a:extLst>
              <a:ext uri="{FF2B5EF4-FFF2-40B4-BE49-F238E27FC236}">
                <a16:creationId xmlns:a16="http://schemas.microsoft.com/office/drawing/2014/main" id="{FB117ABA-CB8B-4B6D-8FEA-3867C4075A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081" r="16565" b="1"/>
          <a:stretch>
            <a:fillRect/>
          </a:stretch>
        </p:blipFill>
        <p:spPr>
          <a:xfrm>
            <a:off x="342900" y="342901"/>
            <a:ext cx="7391400" cy="6172200"/>
          </a:xfrm>
          <a:prstGeom prst="rect">
            <a:avLst/>
          </a:prstGeom>
          <a:noFill/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D692C4B-E7AB-47C5-935B-60D1150423F3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輕巧靈活設計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小狼毫輸入法體積輕巧，操作靈活，提升輸入效率與使用便捷性。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高度可定製性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支援多種輸入方案與個性化設定，滿足不同用戶的需求。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中州韻結合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與中州韻無縫結合，提升輸入體驗與文字輸入準確度。</a:t>
            </a:r>
          </a:p>
        </p:txBody>
      </p:sp>
    </p:spTree>
    <p:extLst>
      <p:ext uri="{BB962C8B-B14F-4D97-AF65-F5344CB8AC3E}">
        <p14:creationId xmlns:p14="http://schemas.microsoft.com/office/powerpoint/2010/main" val="8846730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681091-0F0D-D78A-E19B-21CC2269A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/>
          <a:p>
            <a:r>
              <a:rPr lang="zh-TW" altLang="en-US" dirty="0"/>
              <a:t>展示重點摘要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A027D8-E85F-CA99-A7E5-2390053E15E9}"/>
              </a:ext>
            </a:extLst>
          </p:cNvPr>
          <p:cNvSpPr>
            <a:spLocks noGrp="1"/>
          </p:cNvSp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6272784" y="2423160"/>
            <a:ext cx="5202936" cy="38587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dirty="0" err="1"/>
              <a:t>中州韻輸入方案介紹</a:t>
            </a:r>
            <a:endParaRPr dirty="0"/>
          </a:p>
          <a:p>
            <a:pPr>
              <a:buFont typeface="Arial" panose="020B0604020202020204" pitchFamily="34" charset="0"/>
              <a:buChar char="•"/>
            </a:pPr>
            <a:r>
              <a:rPr dirty="0" err="1"/>
              <a:t>安裝準備工作</a:t>
            </a:r>
            <a:endParaRPr dirty="0"/>
          </a:p>
          <a:p>
            <a:pPr>
              <a:buFont typeface="Arial" panose="020B0604020202020204" pitchFamily="34" charset="0"/>
              <a:buChar char="•"/>
            </a:pPr>
            <a:r>
              <a:rPr dirty="0" err="1"/>
              <a:t>安裝中州韻（RIME）輸入引擎</a:t>
            </a:r>
            <a:endParaRPr dirty="0"/>
          </a:p>
          <a:p>
            <a:pPr>
              <a:buFont typeface="Arial" panose="020B0604020202020204" pitchFamily="34" charset="0"/>
              <a:buChar char="•"/>
            </a:pPr>
            <a:r>
              <a:rPr dirty="0" err="1"/>
              <a:t>中州韻輸入方案安裝步驟</a:t>
            </a:r>
            <a:endParaRPr dirty="0"/>
          </a:p>
          <a:p>
            <a:pPr>
              <a:buFont typeface="Arial" panose="020B0604020202020204" pitchFamily="34" charset="0"/>
              <a:buChar char="•"/>
            </a:pPr>
            <a:r>
              <a:rPr dirty="0" err="1"/>
              <a:t>小狼毫輸入法簡介與應用</a:t>
            </a:r>
            <a:endParaRPr dirty="0"/>
          </a:p>
          <a:p>
            <a:pPr>
              <a:buFont typeface="Arial" panose="020B0604020202020204" pitchFamily="34" charset="0"/>
              <a:buChar char="•"/>
            </a:pPr>
            <a:r>
              <a:rPr dirty="0" err="1"/>
              <a:t>輸入方案設定與自訂</a:t>
            </a:r>
            <a:endParaRPr dirty="0"/>
          </a:p>
          <a:p>
            <a:pPr>
              <a:buFont typeface="Arial" panose="020B0604020202020204" pitchFamily="34" charset="0"/>
              <a:buChar char="•"/>
            </a:pPr>
            <a:r>
              <a:rPr dirty="0" err="1"/>
              <a:t>字典檔管理與自我擴充新字</a:t>
            </a:r>
            <a:endParaRPr dirty="0"/>
          </a:p>
          <a:p>
            <a:pPr>
              <a:buFont typeface="Arial" panose="020B0604020202020204" pitchFamily="34" charset="0"/>
              <a:buChar char="•"/>
            </a:pPr>
            <a:r>
              <a:rPr dirty="0" err="1"/>
              <a:t>常見問題與疑難排解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36227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2DEC3-E780-7E02-17C7-A44F06385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100"/>
              <a:t>與中州韻輸入方案的整合及相容性</a:t>
            </a:r>
          </a:p>
        </p:txBody>
      </p:sp>
      <p:graphicFrame>
        <p:nvGraphicFramePr>
          <p:cNvPr id="4" name="內容版面配置區 4">
            <a:extLst>
              <a:ext uri="{FF2B5EF4-FFF2-40B4-BE49-F238E27FC236}">
                <a16:creationId xmlns:a16="http://schemas.microsoft.com/office/drawing/2014/main" id="{0450E5C6-D1C5-40BC-92DB-825D1C0B6F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9797696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137159" y="329450"/>
          <a:ext cx="11924209" cy="619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0580241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3692E5-3589-3EAB-86BE-770E52835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b="0" kern="1200">
                <a:latin typeface="+mj-lt"/>
                <a:ea typeface="+mj-ea"/>
                <a:cs typeface="+mj-cs"/>
              </a:rPr>
              <a:t>安裝與使用小狼毫的注意事項</a:t>
            </a:r>
          </a:p>
        </p:txBody>
      </p:sp>
      <p:pic>
        <p:nvPicPr>
          <p:cNvPr id="4" name="內容版面配置區 3" descr="藍色抽象背景上帶有修復工具符號的文件">
            <a:extLst>
              <a:ext uri="{FF2B5EF4-FFF2-40B4-BE49-F238E27FC236}">
                <a16:creationId xmlns:a16="http://schemas.microsoft.com/office/drawing/2014/main" id="{BF70C5F6-E048-4693-81CB-E752459DA7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5764" r="16875"/>
          <a:stretch>
            <a:fillRect/>
          </a:stretch>
        </p:blipFill>
        <p:spPr>
          <a:xfrm>
            <a:off x="342900" y="342901"/>
            <a:ext cx="7391400" cy="6172200"/>
          </a:xfrm>
          <a:prstGeom prst="rect">
            <a:avLst/>
          </a:prstGeom>
          <a:noFill/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F7C58C9-C62C-4F6B-A728-75A6035F4290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版本匹配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安裝前請確認軟件版本與系統相容，避免因版本不符導致安裝失敗。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權限設定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確保安裝過程中有足夠權限，包括管理員權限，以防止安裝受阻。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常見錯誤與解決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介紹常見錯誤類型及其解決方法，幫助用戶快速排除問題。</a:t>
            </a:r>
          </a:p>
        </p:txBody>
      </p:sp>
    </p:spTree>
    <p:extLst>
      <p:ext uri="{BB962C8B-B14F-4D97-AF65-F5344CB8AC3E}">
        <p14:creationId xmlns:p14="http://schemas.microsoft.com/office/powerpoint/2010/main" val="22101670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A88459-6A1D-0BD8-ACA5-7C02DEF99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925956" cy="4562856"/>
          </a:xfrm>
        </p:spPr>
        <p:txBody>
          <a:bodyPr anchor="b">
            <a:normAutofit/>
          </a:bodyPr>
          <a:lstStyle/>
          <a:p>
            <a:r>
              <a:rPr lang="zh-TW" altLang="en-US" dirty="0"/>
              <a:t>輸入方案設定與自訂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3B125F7-A698-F42F-C181-3FB8D6D14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429768"/>
            <a:ext cx="7772400" cy="78638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745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2E2825-6216-16B6-BE83-8CAAD1CF1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b="0" kern="1200">
                <a:latin typeface="+mj-lt"/>
                <a:ea typeface="+mj-ea"/>
                <a:cs typeface="+mj-cs"/>
              </a:rPr>
              <a:t>常用設定選項介紹</a:t>
            </a:r>
          </a:p>
        </p:txBody>
      </p:sp>
      <p:pic>
        <p:nvPicPr>
          <p:cNvPr id="4" name="內容版面配置區 3" descr="虛擬網絡鍵盤數字概念">
            <a:extLst>
              <a:ext uri="{FF2B5EF4-FFF2-40B4-BE49-F238E27FC236}">
                <a16:creationId xmlns:a16="http://schemas.microsoft.com/office/drawing/2014/main" id="{EA83417D-4337-4DA0-9208-D00B344509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626" r="10349"/>
          <a:stretch>
            <a:fillRect/>
          </a:stretch>
        </p:blipFill>
        <p:spPr>
          <a:xfrm>
            <a:off x="342900" y="342901"/>
            <a:ext cx="7391400" cy="6172200"/>
          </a:xfrm>
          <a:prstGeom prst="rect">
            <a:avLst/>
          </a:prstGeom>
          <a:noFill/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30CE2DD-FAEA-4033-82DD-B08C1A9AD39C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候選字數設定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用戶可以調整顯示的候選字數量，提升輸入效率和方便選擇。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輸入模式切換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支持切換不同輸入模式，如拼音和筆劃，適應多種輸入需求。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快捷鍵設置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快捷鍵功能讓用戶快速操作輸入法，提升打字速度和便利性。</a:t>
            </a:r>
          </a:p>
        </p:txBody>
      </p:sp>
    </p:spTree>
    <p:extLst>
      <p:ext uri="{BB962C8B-B14F-4D97-AF65-F5344CB8AC3E}">
        <p14:creationId xmlns:p14="http://schemas.microsoft.com/office/powerpoint/2010/main" val="7820039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056DA6-38E7-36DB-1BB3-91DD178BB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b="0" kern="1200">
                <a:latin typeface="+mj-lt"/>
                <a:ea typeface="+mj-ea"/>
                <a:cs typeface="+mj-cs"/>
              </a:rPr>
              <a:t>自訂輸入方案與鍵盤配置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B23B7ED-C3DB-4341-BDAF-67552831C03A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9767" y="2276856"/>
            <a:ext cx="4480560" cy="40416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 b="1"/>
              <a:t>個人化輸入方案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/>
              <a:t>根據使用者需求調整輸入方案內容，提升輸入的準確性與效率。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 b="1"/>
              <a:t>鍵盤布局調整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/>
              <a:t>自訂鍵盤布局以符合個人習慣，增加打字舒適度與操作便利性。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 b="1"/>
              <a:t>提升輸入效率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/>
              <a:t>透過優化輸入方案和鍵盤配置，實現更快速和舒適的文字輸入體驗。</a:t>
            </a:r>
          </a:p>
        </p:txBody>
      </p:sp>
      <p:pic>
        <p:nvPicPr>
          <p:cNvPr id="4" name="內容版面配置區 3" descr="觸摸屏虛擬鍵盤、發光按鍵和藍色反射">
            <a:extLst>
              <a:ext uri="{FF2B5EF4-FFF2-40B4-BE49-F238E27FC236}">
                <a16:creationId xmlns:a16="http://schemas.microsoft.com/office/drawing/2014/main" id="{F86B92D4-7AB5-4472-A2DE-27B84CDC16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3908" r="-2" b="-2"/>
          <a:stretch>
            <a:fillRect/>
          </a:stretch>
        </p:blipFill>
        <p:spPr>
          <a:xfrm>
            <a:off x="5737594" y="342900"/>
            <a:ext cx="6111507" cy="6172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44045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6E4CB4-547A-5F97-0DC0-A0B7BA6FC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b="0" kern="1200">
                <a:latin typeface="+mj-lt"/>
                <a:ea typeface="+mj-ea"/>
                <a:cs typeface="+mj-cs"/>
              </a:rPr>
              <a:t>同步與備份個人設定</a:t>
            </a:r>
          </a:p>
        </p:txBody>
      </p:sp>
      <p:pic>
        <p:nvPicPr>
          <p:cNvPr id="4" name="內容版面配置區 3" descr="雲端運算概念">
            <a:extLst>
              <a:ext uri="{FF2B5EF4-FFF2-40B4-BE49-F238E27FC236}">
                <a16:creationId xmlns:a16="http://schemas.microsoft.com/office/drawing/2014/main" id="{A2B9CBBA-7718-4EA4-ACFE-BC4FA555A2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165" r="8020"/>
          <a:stretch>
            <a:fillRect/>
          </a:stretch>
        </p:blipFill>
        <p:spPr>
          <a:xfrm>
            <a:off x="342900" y="342901"/>
            <a:ext cx="7391400" cy="6172200"/>
          </a:xfrm>
          <a:prstGeom prst="rect">
            <a:avLst/>
          </a:prstGeom>
          <a:noFill/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FDF6036-ECA3-4DCB-AB51-F7BBB276B762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雲端備份功能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利用雲端備份確保輸入法設定安全存儲，隨時隨地可恢復使用。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本地備份方案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本地備份提供離線保護，防止資料因網路問題而遺失。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多裝置同步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透過同步功能，個人設定和詞庫可在多裝置間無縫共享。</a:t>
            </a:r>
          </a:p>
        </p:txBody>
      </p:sp>
    </p:spTree>
    <p:extLst>
      <p:ext uri="{BB962C8B-B14F-4D97-AF65-F5344CB8AC3E}">
        <p14:creationId xmlns:p14="http://schemas.microsoft.com/office/powerpoint/2010/main" val="24607729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1B5A81-4601-17BC-1A8A-584727B98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184977" cy="4562856"/>
          </a:xfrm>
        </p:spPr>
        <p:txBody>
          <a:bodyPr anchor="b">
            <a:normAutofit/>
          </a:bodyPr>
          <a:lstStyle/>
          <a:p>
            <a:r>
              <a:rPr lang="zh-TW" altLang="en-US" dirty="0"/>
              <a:t>字典檔管理與自我擴充新字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2093E2F-2DCD-E0EF-A002-9E283CE46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429768"/>
            <a:ext cx="7772400" cy="78638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277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65021E-9FCB-596A-5DB8-AD15286D9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7000"/>
              <a:t>字典檔的結構與基本原理</a:t>
            </a:r>
          </a:p>
        </p:txBody>
      </p:sp>
      <p:graphicFrame>
        <p:nvGraphicFramePr>
          <p:cNvPr id="4" name="內容版面配置區 4">
            <a:extLst>
              <a:ext uri="{FF2B5EF4-FFF2-40B4-BE49-F238E27FC236}">
                <a16:creationId xmlns:a16="http://schemas.microsoft.com/office/drawing/2014/main" id="{27A2C112-667B-4209-970E-B26B993D94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6294175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137159" y="329450"/>
          <a:ext cx="11924209" cy="619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648421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F6EBFB-8607-C1FE-0FD3-46BFD339C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b="0" kern="1200">
                <a:latin typeface="+mj-lt"/>
                <a:ea typeface="+mj-ea"/>
                <a:cs typeface="+mj-cs"/>
              </a:rPr>
              <a:t>自訂新字詞的添加方法</a:t>
            </a:r>
          </a:p>
        </p:txBody>
      </p:sp>
      <p:pic>
        <p:nvPicPr>
          <p:cNvPr id="4" name="內容版面配置區 3" descr="女商人晚上在辦公室寫筆記的特寫鏡頭">
            <a:extLst>
              <a:ext uri="{FF2B5EF4-FFF2-40B4-BE49-F238E27FC236}">
                <a16:creationId xmlns:a16="http://schemas.microsoft.com/office/drawing/2014/main" id="{20A46C05-9607-40D1-810C-1DB6E67E00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976" r="4874" b="1"/>
          <a:stretch>
            <a:fillRect/>
          </a:stretch>
        </p:blipFill>
        <p:spPr>
          <a:xfrm>
            <a:off x="342900" y="342901"/>
            <a:ext cx="7391400" cy="6172200"/>
          </a:xfrm>
          <a:prstGeom prst="rect">
            <a:avLst/>
          </a:prstGeom>
          <a:noFill/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7521A87-7943-45ED-A876-6E4E75D052E6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手動新增字詞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使用者可以直接在輸入法中手動輸入並保存自訂字詞，方便快速使用。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使用工具輔助新增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透過專用工具或軟體批量新增自訂詞彙，提高效率與管理便利性。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提升輸入體驗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自訂字詞使輸入法更貼合個人需求，提升準確度和輸入速度。</a:t>
            </a:r>
          </a:p>
        </p:txBody>
      </p:sp>
    </p:spTree>
    <p:extLst>
      <p:ext uri="{BB962C8B-B14F-4D97-AF65-F5344CB8AC3E}">
        <p14:creationId xmlns:p14="http://schemas.microsoft.com/office/powerpoint/2010/main" val="1571885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C8635-7245-CC88-5613-845D2CAB1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3616"/>
            <a:ext cx="3595634" cy="17575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0" kern="1200">
                <a:latin typeface="+mj-lt"/>
                <a:ea typeface="+mj-ea"/>
                <a:cs typeface="+mj-cs"/>
              </a:rPr>
              <a:t>擴充字典檔的同步與備份策略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862E4A5-1372-47CD-BEBF-06F9966DAC45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9769" y="2311121"/>
            <a:ext cx="3309608" cy="39932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400" b="1"/>
              <a:t>有效管理字典檔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400"/>
              <a:t>透過系統化管理確保擴充字典檔資料的準確性與完整性。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400" b="1"/>
              <a:t>同步策略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400"/>
              <a:t>定期同步字典檔以保持資料一致，避免版本衝突和遺失。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400" b="1"/>
              <a:t>備份習慣與實作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400"/>
              <a:t>推薦建立定期備份計畫，採用自動化工具提升資料安全性。</a:t>
            </a:r>
          </a:p>
        </p:txBody>
      </p:sp>
      <p:pic>
        <p:nvPicPr>
          <p:cNvPr id="4" name="內容版面配置區 3" descr="數字顯示文件夾的雲">
            <a:extLst>
              <a:ext uri="{FF2B5EF4-FFF2-40B4-BE49-F238E27FC236}">
                <a16:creationId xmlns:a16="http://schemas.microsoft.com/office/drawing/2014/main" id="{8740D381-DEB3-48E7-96DE-A415BFAAD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36995" y="1271624"/>
            <a:ext cx="6466741" cy="43165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899110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D171FA-A50C-4FA4-9502-A828CE32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/>
          <a:p>
            <a:r>
              <a:rPr lang="zh-TW" altLang="en-US" dirty="0"/>
              <a:t>中州韻輸入方案介紹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4322969-5C3E-FA9F-F473-2382A96CE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429768"/>
            <a:ext cx="7772400" cy="78638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22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B4DAD2-5435-A13A-FEBC-BD33BFB36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/>
          <a:p>
            <a:r>
              <a:rPr lang="zh-TW" altLang="en-US"/>
              <a:t>常見問題與疑難排解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E427759-6082-508A-EAE6-E927B0D6C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429768"/>
            <a:ext cx="7772400" cy="78638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339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27EAC7-A7A0-A454-9395-6C6528AE3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b="0" kern="1200">
                <a:latin typeface="+mj-lt"/>
                <a:ea typeface="+mj-ea"/>
                <a:cs typeface="+mj-cs"/>
              </a:rPr>
              <a:t>安裝過程問題排查</a:t>
            </a:r>
          </a:p>
        </p:txBody>
      </p:sp>
      <p:pic>
        <p:nvPicPr>
          <p:cNvPr id="4" name="內容版面配置區 3" descr="儀器">
            <a:extLst>
              <a:ext uri="{FF2B5EF4-FFF2-40B4-BE49-F238E27FC236}">
                <a16:creationId xmlns:a16="http://schemas.microsoft.com/office/drawing/2014/main" id="{359345DB-0CFA-4017-B942-9CAF21D9E4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477" r="5708"/>
          <a:stretch>
            <a:fillRect/>
          </a:stretch>
        </p:blipFill>
        <p:spPr>
          <a:xfrm>
            <a:off x="342900" y="342901"/>
            <a:ext cx="7391400" cy="6172200"/>
          </a:xfrm>
          <a:prstGeom prst="rect">
            <a:avLst/>
          </a:prstGeom>
          <a:noFill/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78CB8C7-2230-4F2A-B8CB-DF5B27D99FC0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常見安裝問題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介紹安裝過程中常見的錯誤訊息和問題，幫助用戶了解可能的挑戰。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系統化排查步驟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提供結構化的排查方法，有助於用戶逐步定位並解決安裝中的問題。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快速定位問題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強調通過有效排查，幫助用戶迅速找到問題根源，提高解決效率。</a:t>
            </a:r>
          </a:p>
        </p:txBody>
      </p:sp>
    </p:spTree>
    <p:extLst>
      <p:ext uri="{BB962C8B-B14F-4D97-AF65-F5344CB8AC3E}">
        <p14:creationId xmlns:p14="http://schemas.microsoft.com/office/powerpoint/2010/main" val="2674555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51750-D08E-C595-DE79-B46087257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b="0" kern="1200">
                <a:latin typeface="+mj-lt"/>
                <a:ea typeface="+mj-ea"/>
                <a:cs typeface="+mj-cs"/>
              </a:rPr>
              <a:t>輸入法運作異常解決辦法</a:t>
            </a:r>
          </a:p>
        </p:txBody>
      </p:sp>
      <p:pic>
        <p:nvPicPr>
          <p:cNvPr id="4" name="內容版面配置區 3" descr="鍵盤特寫">
            <a:extLst>
              <a:ext uri="{FF2B5EF4-FFF2-40B4-BE49-F238E27FC236}">
                <a16:creationId xmlns:a16="http://schemas.microsoft.com/office/drawing/2014/main" id="{47BFDEB0-2A15-4F04-A432-BBBDC94360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15" r="21045"/>
          <a:stretch>
            <a:fillRect/>
          </a:stretch>
        </p:blipFill>
        <p:spPr>
          <a:xfrm>
            <a:off x="342900" y="342901"/>
            <a:ext cx="7391400" cy="6172200"/>
          </a:xfrm>
          <a:prstGeom prst="rect">
            <a:avLst/>
          </a:prstGeom>
          <a:noFill/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84BF53E-6742-4F1C-B9EA-76F9DC3DE8CE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候選詞異常問題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輸入法候選詞顯示不正確或缺失，影響打字效率和準確度。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按鍵無反應現象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按鍵操作無反應，可能因軟件卡頓或系統衝突導致。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修復建議與操作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重啟輸入法，檢查系統設置，更新軟件，確保輸入法正常運行。</a:t>
            </a:r>
          </a:p>
        </p:txBody>
      </p:sp>
    </p:spTree>
    <p:extLst>
      <p:ext uri="{BB962C8B-B14F-4D97-AF65-F5344CB8AC3E}">
        <p14:creationId xmlns:p14="http://schemas.microsoft.com/office/powerpoint/2010/main" val="10012490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EABD9D-AF5F-CC6C-37A3-E38EAC409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b="0" kern="1200">
                <a:latin typeface="+mj-lt"/>
                <a:ea typeface="+mj-ea"/>
                <a:cs typeface="+mj-cs"/>
              </a:rPr>
              <a:t>資源與社群支援</a:t>
            </a:r>
          </a:p>
        </p:txBody>
      </p:sp>
      <p:pic>
        <p:nvPicPr>
          <p:cNvPr id="4" name="內容版面配置區 3" descr="商務人士用箭頭剪影。">
            <a:extLst>
              <a:ext uri="{FF2B5EF4-FFF2-40B4-BE49-F238E27FC236}">
                <a16:creationId xmlns:a16="http://schemas.microsoft.com/office/drawing/2014/main" id="{65086456-9B46-43BC-9C86-7F0CBE7D8B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r="14975"/>
          <a:stretch>
            <a:fillRect/>
          </a:stretch>
        </p:blipFill>
        <p:spPr>
          <a:xfrm>
            <a:off x="342900" y="342901"/>
            <a:ext cx="7391400" cy="6172200"/>
          </a:xfrm>
          <a:prstGeom prst="rect">
            <a:avLst/>
          </a:prstGeom>
          <a:noFill/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81C5AD3-29C8-4B34-9B8B-506CCCD7DB25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官方文件資源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官方文件提供完整且權威的技術說明與操作指南，幫助用戶有效使用產品。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線上論壇交流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論壇是技術交流平台，用戶可分享經驗並尋求問題解決方案。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社群群組支援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社群群組促進用戶間互助，持續獲得最新資訊與技術更新。</a:t>
            </a:r>
          </a:p>
        </p:txBody>
      </p:sp>
    </p:spTree>
    <p:extLst>
      <p:ext uri="{BB962C8B-B14F-4D97-AF65-F5344CB8AC3E}">
        <p14:creationId xmlns:p14="http://schemas.microsoft.com/office/powerpoint/2010/main" val="17899739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2AFCCE-A6C1-A8E5-F65A-9F4F34EEE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7370064" cy="1842020"/>
          </a:xfrm>
        </p:spPr>
        <p:txBody>
          <a:bodyPr anchor="b">
            <a:normAutofit/>
          </a:bodyPr>
          <a:lstStyle/>
          <a:p>
            <a:r>
              <a:rPr lang="zh-TW" altLang="en-US"/>
              <a:t>結論</a:t>
            </a:r>
          </a:p>
        </p:txBody>
      </p:sp>
      <p:graphicFrame>
        <p:nvGraphicFramePr>
          <p:cNvPr id="7" name="內容版面配置區 2">
            <a:extLst>
              <a:ext uri="{FF2B5EF4-FFF2-40B4-BE49-F238E27FC236}">
                <a16:creationId xmlns:a16="http://schemas.microsoft.com/office/drawing/2014/main" id="{FB4B619E-C68B-5D09-BEAB-5C45CC0887B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525846253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429768" y="3622673"/>
          <a:ext cx="7370064" cy="2231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8350447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DAA617-3181-7C60-2D5E-509779619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b="0" kern="1200" dirty="0">
                <a:latin typeface="+mj-lt"/>
                <a:ea typeface="+mj-ea"/>
                <a:cs typeface="+mj-cs"/>
              </a:rPr>
              <a:t>中州韻輸入法的歷史與發展</a:t>
            </a:r>
          </a:p>
        </p:txBody>
      </p:sp>
      <p:pic>
        <p:nvPicPr>
          <p:cNvPr id="4" name="內容版面配置區 3" descr="[url=file_search.php？action=檔案&amp;lightboxID=8352665]&#10;[圖像]http://www.nicholaswave.com/lightboxes/technology_devices_objects_isolated_by_nicholas.jpg[/圖像][/網址]&#10;查看更多製作的照片 [url=http：//www.istockphoto.com/by_nicholas？refnum=by_nicholas]by_nicholas[/url] &#10;在 [b][url=file_search.php？action=file&amp;lightboxID=8352665]技術、裝置和物件、隔離[/url][/b] 燈箱中。&#10;&#10;欲了解更多信息和照片，請訪問&#10;[灣][url=http：//www.istockphoto.com/by_nicholas？refnum=by_nicholas]by_nicholas iStock 個人資料頁面！[/網址][/b]&#10;&#10;感謝您的支持！">
            <a:extLst>
              <a:ext uri="{FF2B5EF4-FFF2-40B4-BE49-F238E27FC236}">
                <a16:creationId xmlns:a16="http://schemas.microsoft.com/office/drawing/2014/main" id="{05C99717-B97A-44BB-AB00-30C12C8371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065" r="1" b="1"/>
          <a:stretch>
            <a:fillRect/>
          </a:stretch>
        </p:blipFill>
        <p:spPr>
          <a:xfrm>
            <a:off x="342900" y="342901"/>
            <a:ext cx="7391400" cy="6172200"/>
          </a:xfrm>
          <a:prstGeom prst="rect">
            <a:avLst/>
          </a:prstGeom>
          <a:noFill/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D28DBBB-79F6-42EA-BF3E-13AAFB05A03B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起源與背景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中州韻輸入法源自漢字輸入技術的發展，旨在提高輸入效率並簡化操作流程。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改良與升級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中州韻經歷多次技術改良，強化靈活性與準確性，適應不同用戶需求。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100" b="1"/>
              <a:t>用戶反饋與應用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100"/>
              <a:t>憑藉高效和靈活的設計，中州韻輸入法廣受用戶好評與廣泛使用。</a:t>
            </a:r>
          </a:p>
        </p:txBody>
      </p:sp>
    </p:spTree>
    <p:extLst>
      <p:ext uri="{BB962C8B-B14F-4D97-AF65-F5344CB8AC3E}">
        <p14:creationId xmlns:p14="http://schemas.microsoft.com/office/powerpoint/2010/main" val="14003940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19C05A-0FD2-25EF-1A0B-B58E912C9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0" kern="1200">
                <a:latin typeface="+mj-lt"/>
                <a:ea typeface="+mj-ea"/>
                <a:cs typeface="+mj-cs"/>
              </a:rPr>
              <a:t>主要特色與優勢</a:t>
            </a:r>
          </a:p>
        </p:txBody>
      </p:sp>
      <p:pic>
        <p:nvPicPr>
          <p:cNvPr id="4" name="內容版面配置區 3" descr="電腦購物按鈕">
            <a:extLst>
              <a:ext uri="{FF2B5EF4-FFF2-40B4-BE49-F238E27FC236}">
                <a16:creationId xmlns:a16="http://schemas.microsoft.com/office/drawing/2014/main" id="{CD31AAA3-2877-4BB8-993E-F43354BD7EB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5415" r="1" b="1"/>
          <a:stretch>
            <a:fillRect/>
          </a:stretch>
        </p:blipFill>
        <p:spPr>
          <a:xfrm>
            <a:off x="510075" y="2293496"/>
            <a:ext cx="4775158" cy="4039043"/>
          </a:xfrm>
          <a:prstGeom prst="rect">
            <a:avLst/>
          </a:prstGeom>
          <a:noFill/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58A311D-147D-4F09-AD0A-6E72D77CF2D3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96000" y="549275"/>
            <a:ext cx="5585925" cy="57832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 b="1"/>
              <a:t>輸入流暢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/>
              <a:t>中州韻輸入法設計注重輸入過程的流暢與效率，提升用戶打字體驗。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 b="1"/>
              <a:t>鍵位合理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/>
              <a:t>合理的鍵位配置減少手指移動，提高輸入速度和準確性。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 b="1"/>
              <a:t>多元支援方案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/>
              <a:t>支援多種拼音及注音方案，滿足不同用戶的輸入習慣和需求。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 b="1"/>
              <a:t>豐富詞庫與自訂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/>
              <a:t>擁有豐富詞庫並支持靈活自訂，提升輸入的準確性和個人化體驗。</a:t>
            </a:r>
          </a:p>
        </p:txBody>
      </p:sp>
    </p:spTree>
    <p:extLst>
      <p:ext uri="{BB962C8B-B14F-4D97-AF65-F5344CB8AC3E}">
        <p14:creationId xmlns:p14="http://schemas.microsoft.com/office/powerpoint/2010/main" val="18414461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164D60-D405-B9F8-D091-C127F122C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0" kern="1200">
                <a:latin typeface="+mj-lt"/>
                <a:ea typeface="+mj-ea"/>
                <a:cs typeface="+mj-cs"/>
              </a:rPr>
              <a:t>適用平台與應用場景</a:t>
            </a:r>
          </a:p>
        </p:txBody>
      </p:sp>
      <p:pic>
        <p:nvPicPr>
          <p:cNvPr id="4" name="內容版面配置區 3" descr="白色背景的現代筆記型電腦">
            <a:extLst>
              <a:ext uri="{FF2B5EF4-FFF2-40B4-BE49-F238E27FC236}">
                <a16:creationId xmlns:a16="http://schemas.microsoft.com/office/drawing/2014/main" id="{9F28F392-DF51-487B-8D13-3A459CBEC6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137" r="10950" b="3"/>
          <a:stretch>
            <a:fillRect/>
          </a:stretch>
        </p:blipFill>
        <p:spPr>
          <a:xfrm>
            <a:off x="510075" y="2293496"/>
            <a:ext cx="4775158" cy="4039043"/>
          </a:xfrm>
          <a:prstGeom prst="rect">
            <a:avLst/>
          </a:prstGeom>
          <a:noFill/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A38F697-6C57-463F-AD62-6A24771BF9DE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96000" y="549275"/>
            <a:ext cx="5585925" cy="57832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 b="1" dirty="0"/>
              <a:t>多平台支援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 dirty="0"/>
              <a:t>中州韻支援</a:t>
            </a:r>
            <a:r>
              <a:rPr lang="en-US" altLang="zh-TW" sz="1400" dirty="0">
                <a:solidFill>
                  <a:srgbClr val="FF0000"/>
                </a:solidFill>
              </a:rPr>
              <a:t>Windows</a:t>
            </a:r>
            <a:r>
              <a:rPr lang="zh-TW" altLang="en-US" sz="1400" dirty="0">
                <a:solidFill>
                  <a:srgbClr val="FF0000"/>
                </a:solidFill>
              </a:rPr>
              <a:t>、</a:t>
            </a:r>
            <a:r>
              <a:rPr lang="en-US" altLang="zh-TW" sz="1400" dirty="0">
                <a:solidFill>
                  <a:srgbClr val="FF0000"/>
                </a:solidFill>
              </a:rPr>
              <a:t>macOS</a:t>
            </a:r>
            <a:r>
              <a:rPr lang="zh-TW" altLang="en-US" sz="1400" dirty="0">
                <a:solidFill>
                  <a:srgbClr val="FF0000"/>
                </a:solidFill>
              </a:rPr>
              <a:t>和</a:t>
            </a:r>
            <a:r>
              <a:rPr lang="en-US" altLang="zh-TW" sz="1400" dirty="0">
                <a:solidFill>
                  <a:srgbClr val="FF0000"/>
                </a:solidFill>
              </a:rPr>
              <a:t>Linux</a:t>
            </a:r>
            <a:r>
              <a:rPr lang="zh-TW" altLang="en-US" sz="1400" dirty="0"/>
              <a:t>，實現跨平台兼容，提升使用靈活性。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 b="1" dirty="0"/>
              <a:t>日常文書應用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 dirty="0"/>
              <a:t>軟體適用於日常文書處理，滿足基本文件編輯需求。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 b="1" dirty="0"/>
              <a:t>網路溝通支持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 dirty="0"/>
              <a:t>適用於網路溝通，方便用戶在多種平台上交流與協作。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 b="1" dirty="0"/>
              <a:t>專業文字處理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TW" altLang="en-US" sz="1400" dirty="0"/>
              <a:t>支持專業文字處理，滿足高階用戶的多樣化需求。</a:t>
            </a:r>
          </a:p>
        </p:txBody>
      </p:sp>
    </p:spTree>
    <p:extLst>
      <p:ext uri="{BB962C8B-B14F-4D97-AF65-F5344CB8AC3E}">
        <p14:creationId xmlns:p14="http://schemas.microsoft.com/office/powerpoint/2010/main" val="37861390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0DC3D1-400A-FE6F-A8B2-F9992E991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3644357"/>
          </a:xfrm>
        </p:spPr>
        <p:txBody>
          <a:bodyPr anchor="b">
            <a:normAutofit/>
          </a:bodyPr>
          <a:lstStyle/>
          <a:p>
            <a:r>
              <a:rPr lang="zh-TW" altLang="en-US" dirty="0"/>
              <a:t>安裝準備工作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65015C1-44E3-D546-63AE-10580CD5B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429768"/>
            <a:ext cx="7772400" cy="78638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637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56F61F-9DA6-EE65-77E7-0CFD68E43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b="0" kern="1200">
                <a:latin typeface="+mj-lt"/>
                <a:ea typeface="+mj-ea"/>
                <a:cs typeface="+mj-cs"/>
              </a:rPr>
              <a:t>系統需求與相容性檢查</a:t>
            </a:r>
          </a:p>
        </p:txBody>
      </p:sp>
      <p:pic>
        <p:nvPicPr>
          <p:cNvPr id="4" name="內容版面配置區 3" descr="電路板上的正確複選框數位概念">
            <a:extLst>
              <a:ext uri="{FF2B5EF4-FFF2-40B4-BE49-F238E27FC236}">
                <a16:creationId xmlns:a16="http://schemas.microsoft.com/office/drawing/2014/main" id="{090A4E8F-F3D1-4340-9225-61464A3CC6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824" r="5362"/>
          <a:stretch>
            <a:fillRect/>
          </a:stretch>
        </p:blipFill>
        <p:spPr>
          <a:xfrm>
            <a:off x="342900" y="342901"/>
            <a:ext cx="7391400" cy="6172200"/>
          </a:xfrm>
          <a:prstGeom prst="rect">
            <a:avLst/>
          </a:prstGeom>
          <a:noFill/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1C72036-9B28-4989-B1BC-5A07146C967D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400" b="1"/>
              <a:t>作業系統版本要求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400"/>
              <a:t>確認作業系統版本滿足軟體的最低需求，確保功能正常運行。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None/>
            </a:pPr>
            <a:r>
              <a:rPr lang="zh-TW" altLang="en-US" sz="1400" b="1"/>
              <a:t>權限與空間確認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400"/>
              <a:t>檢查安裝所需的系統權限與硬碟空間，避免安裝出現問題。</a:t>
            </a:r>
          </a:p>
        </p:txBody>
      </p:sp>
    </p:spTree>
    <p:extLst>
      <p:ext uri="{BB962C8B-B14F-4D97-AF65-F5344CB8AC3E}">
        <p14:creationId xmlns:p14="http://schemas.microsoft.com/office/powerpoint/2010/main" val="108764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A76A20-86B0-740F-DAC2-6B9F27DBD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/>
              <a:t>常見安裝前問題與解決方案</a:t>
            </a:r>
          </a:p>
        </p:txBody>
      </p:sp>
      <p:graphicFrame>
        <p:nvGraphicFramePr>
          <p:cNvPr id="4" name="內容版面配置區 4">
            <a:extLst>
              <a:ext uri="{FF2B5EF4-FFF2-40B4-BE49-F238E27FC236}">
                <a16:creationId xmlns:a16="http://schemas.microsoft.com/office/drawing/2014/main" id="{D8AC0531-D15E-43C9-B93E-6AE63429FA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1436201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137159" y="329450"/>
          <a:ext cx="11924209" cy="619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986165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uneVTI">
  <a:themeElements>
    <a:clrScheme name="Dune Palette">
      <a:dk1>
        <a:srgbClr val="131313"/>
      </a:dk1>
      <a:lt1>
        <a:sysClr val="window" lastClr="FFFFFF"/>
      </a:lt1>
      <a:dk2>
        <a:srgbClr val="203430"/>
      </a:dk2>
      <a:lt2>
        <a:srgbClr val="F0EDE6"/>
      </a:lt2>
      <a:accent1>
        <a:srgbClr val="A57361"/>
      </a:accent1>
      <a:accent2>
        <a:srgbClr val="CD9979"/>
      </a:accent2>
      <a:accent3>
        <a:srgbClr val="4E6C67"/>
      </a:accent3>
      <a:accent4>
        <a:srgbClr val="BA958C"/>
      </a:accent4>
      <a:accent5>
        <a:srgbClr val="A08C60"/>
      </a:accent5>
      <a:accent6>
        <a:srgbClr val="956969"/>
      </a:accent6>
      <a:hlink>
        <a:srgbClr val="B0685E"/>
      </a:hlink>
      <a:folHlink>
        <a:srgbClr val="5E827E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une_win32_DN_v2" id="{97A7A9A4-5677-45E2-BAC9-3A76DA18A86D}" vid="{E1353FFA-7ECE-4894-957E-EAB589AB12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3097</Words>
  <Application>Microsoft Office PowerPoint</Application>
  <PresentationFormat>寬螢幕</PresentationFormat>
  <Paragraphs>259</Paragraphs>
  <Slides>34</Slides>
  <Notes>34</Notes>
  <HiddenSlides>9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38" baseType="lpstr">
      <vt:lpstr>Aptos</vt:lpstr>
      <vt:lpstr>Arial</vt:lpstr>
      <vt:lpstr>Neue Haas Grotesk Text Pro</vt:lpstr>
      <vt:lpstr>DuneVTI</vt:lpstr>
      <vt:lpstr>中州韻輸入方案之安裝與設定指引</vt:lpstr>
      <vt:lpstr>展示重點摘要</vt:lpstr>
      <vt:lpstr>中州韻輸入方案介紹</vt:lpstr>
      <vt:lpstr>中州韻輸入法的歷史與發展</vt:lpstr>
      <vt:lpstr>主要特色與優勢</vt:lpstr>
      <vt:lpstr>適用平台與應用場景</vt:lpstr>
      <vt:lpstr>安裝準備工作</vt:lpstr>
      <vt:lpstr>系統需求與相容性檢查</vt:lpstr>
      <vt:lpstr>常見安裝前問題與解決方案</vt:lpstr>
      <vt:lpstr>安裝中州韻（RIME）輸入引擎</vt:lpstr>
      <vt:lpstr>RIME輸入引擎簡介與主要功能</vt:lpstr>
      <vt:lpstr>跨平台安裝步驟解析</vt:lpstr>
      <vt:lpstr>常見安裝問題與實用解決方法</vt:lpstr>
      <vt:lpstr>中州韻輸入方案安裝步驟</vt:lpstr>
      <vt:lpstr>Windows系統安裝流程</vt:lpstr>
      <vt:lpstr>macOS系統安裝流程</vt:lpstr>
      <vt:lpstr>Linux系統安裝流程</vt:lpstr>
      <vt:lpstr>小狼毫輸入法簡介</vt:lpstr>
      <vt:lpstr>小狼毫輸入法的特色與主要功能</vt:lpstr>
      <vt:lpstr>與中州韻輸入方案的整合及相容性</vt:lpstr>
      <vt:lpstr>安裝與使用小狼毫的注意事項</vt:lpstr>
      <vt:lpstr>輸入方案設定與自訂</vt:lpstr>
      <vt:lpstr>常用設定選項介紹</vt:lpstr>
      <vt:lpstr>自訂輸入方案與鍵盤配置</vt:lpstr>
      <vt:lpstr>同步與備份個人設定</vt:lpstr>
      <vt:lpstr>字典檔管理與自我擴充新字</vt:lpstr>
      <vt:lpstr>字典檔的結構與基本原理</vt:lpstr>
      <vt:lpstr>自訂新字詞的添加方法</vt:lpstr>
      <vt:lpstr>擴充字典檔的同步與備份策略</vt:lpstr>
      <vt:lpstr>常見問題與疑難排解</vt:lpstr>
      <vt:lpstr>安裝過程問題排查</vt:lpstr>
      <vt:lpstr>輸入法運作異常解決辦法</vt:lpstr>
      <vt:lpstr>資源與社群支援</vt:lpstr>
      <vt:lpstr>結論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正中 居</dc:creator>
  <cp:lastModifiedBy>正中 居</cp:lastModifiedBy>
  <cp:revision>5</cp:revision>
  <dcterms:created xsi:type="dcterms:W3CDTF">2025-10-22T04:55:09Z</dcterms:created>
  <dcterms:modified xsi:type="dcterms:W3CDTF">2025-10-22T07:15:52Z</dcterms:modified>
</cp:coreProperties>
</file>